
<file path=[Content_Types].xml><?xml version="1.0" encoding="utf-8"?>
<Types xmlns="http://schemas.openxmlformats.org/package/2006/content-types">
  <Default Extension="rels" ContentType="application/vnd.openxmlformats-package.relationships+xml"/>
  <Default Extension="xml" ContentType="application/xml"/>
  <Default Extension="fntdata" ContentType="application/x-fontdata"/>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embedTrueTypeFonts="1" saveSubsetFonts="1" autoCompressPictures="0">
  <p:sldMasterIdLst>
    <p:sldMasterId id="2147483659" r:id="rId1"/>
  </p:sldMasterIdLst>
  <p:notesMasterIdLst>
    <p:notesMasterId r:id="rId18"/>
  </p:notesMasterIdLst>
  <p:sldIdLst>
    <p:sldId id="258" r:id="rId2"/>
    <p:sldId id="256" r:id="rId3"/>
    <p:sldId id="284" r:id="rId4"/>
    <p:sldId id="257" r:id="rId5"/>
    <p:sldId id="259" r:id="rId6"/>
    <p:sldId id="272" r:id="rId7"/>
    <p:sldId id="286" r:id="rId8"/>
    <p:sldId id="262" r:id="rId9"/>
    <p:sldId id="287" r:id="rId10"/>
    <p:sldId id="288" r:id="rId11"/>
    <p:sldId id="289" r:id="rId12"/>
    <p:sldId id="290" r:id="rId13"/>
    <p:sldId id="291" r:id="rId14"/>
    <p:sldId id="265" r:id="rId15"/>
    <p:sldId id="292" r:id="rId16"/>
    <p:sldId id="279" r:id="rId17"/>
  </p:sldIdLst>
  <p:sldSz cx="9144000" cy="5143500" type="screen16x9"/>
  <p:notesSz cx="6858000" cy="9144000"/>
  <p:embeddedFontLst>
    <p:embeddedFont>
      <p:font typeface="Dosis" panose="020B0604020202020204" charset="0"/>
      <p:regular r:id="rId19"/>
      <p:bold r:id="rId20"/>
    </p:embeddedFont>
    <p:embeddedFont>
      <p:font typeface="Roboto" panose="02000000000000000000" pitchFamily="2" charset="0"/>
      <p:regular r:id="rId21"/>
      <p:bold r:id="rId22"/>
      <p:italic r:id="rId23"/>
      <p:boldItalic r:id="rId24"/>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87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F8409C5B-7810-45BE-9EB6-4D0889636B8F}">
  <a:tblStyle styleId="{F8409C5B-7810-45BE-9EB6-4D0889636B8F}" styleName="Table_0">
    <a:wholeTbl>
      <a:tcStyle>
        <a:tcBdr>
          <a:left>
            <a:ln w="9525" cap="flat" cmpd="sng">
              <a:solidFill>
                <a:srgbClr val="000000"/>
              </a:solidFill>
              <a:prstDash val="solid"/>
              <a:round/>
              <a:headEnd type="none" w="med" len="med"/>
              <a:tailEnd type="none" w="med" len="med"/>
            </a:ln>
          </a:left>
          <a:right>
            <a:ln w="9525" cap="flat" cmpd="sng">
              <a:solidFill>
                <a:srgbClr val="000000"/>
              </a:solidFill>
              <a:prstDash val="solid"/>
              <a:round/>
              <a:headEnd type="none" w="med" len="med"/>
              <a:tailEnd type="none" w="med" len="med"/>
            </a:ln>
          </a:right>
          <a:top>
            <a:ln w="9525" cap="flat" cmpd="sng">
              <a:solidFill>
                <a:srgbClr val="000000"/>
              </a:solidFill>
              <a:prstDash val="solid"/>
              <a:round/>
              <a:headEnd type="none" w="med" len="med"/>
              <a:tailEnd type="none" w="med" len="med"/>
            </a:ln>
          </a:top>
          <a:bottom>
            <a:ln w="9525" cap="flat" cmpd="sng">
              <a:solidFill>
                <a:srgbClr val="000000"/>
              </a:solidFill>
              <a:prstDash val="solid"/>
              <a:round/>
              <a:headEnd type="none" w="med" len="med"/>
              <a:tailEnd type="none" w="med" len="med"/>
            </a:ln>
          </a:bottom>
          <a:insideH>
            <a:ln w="9525" cap="flat" cmpd="sng">
              <a:solidFill>
                <a:srgbClr val="000000"/>
              </a:solidFill>
              <a:prstDash val="solid"/>
              <a:round/>
              <a:headEnd type="none" w="med" len="med"/>
              <a:tailEnd type="none" w="med" len="med"/>
            </a:ln>
          </a:insideH>
          <a:insideV>
            <a:ln w="9525" cap="flat" cmpd="sng">
              <a:solidFill>
                <a:srgbClr val="000000"/>
              </a:solidFill>
              <a:prstDash val="solid"/>
              <a:round/>
              <a:headEnd type="none" w="med" len="med"/>
              <a:tailEnd type="none" w="med" len="med"/>
            </a:ln>
          </a:insideV>
        </a:tcBdr>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14" d="100"/>
          <a:sy n="114" d="100"/>
        </p:scale>
        <p:origin x="726" y="10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font" Target="fonts/font3.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2.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6.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5.fntdata"/><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font" Target="fonts/font1.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4.fntdata"/><Relationship Id="rId27" Type="http://schemas.openxmlformats.org/officeDocument/2006/relationships/theme" Target="theme/theme1.xml"/></Relationships>
</file>

<file path=ppt/media/image1.jpg>
</file>

<file path=ppt/media/image10.jpg>
</file>

<file path=ppt/media/image11.jpg>
</file>

<file path=ppt/media/image12.jpg>
</file>

<file path=ppt/media/image2.jpg>
</file>

<file path=ppt/media/image3.jpg>
</file>

<file path=ppt/media/image4.jpg>
</file>

<file path=ppt/media/image5.jpg>
</file>

<file path=ppt/media/image6.jp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Shape 3"/>
          <p:cNvSpPr>
            <a:spLocks noGrp="1" noRot="1" noChangeAspect="1"/>
          </p:cNvSpPr>
          <p:nvPr>
            <p:ph type="sldImg" idx="2"/>
          </p:nvPr>
        </p:nvSpPr>
        <p:spPr>
          <a:xfrm>
            <a:off x="381175" y="685800"/>
            <a:ext cx="6096299"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4" name="Shape 4"/>
          <p:cNvSpPr txBox="1">
            <a:spLocks noGrp="1"/>
          </p:cNvSpPr>
          <p:nvPr>
            <p:ph type="body" idx="1"/>
          </p:nvPr>
        </p:nvSpPr>
        <p:spPr>
          <a:xfrm>
            <a:off x="685800" y="4343400"/>
            <a:ext cx="5486399" cy="4114800"/>
          </a:xfrm>
          <a:prstGeom prst="rect">
            <a:avLst/>
          </a:prstGeom>
          <a:noFill/>
          <a:ln>
            <a:noFill/>
          </a:ln>
        </p:spPr>
        <p:txBody>
          <a:bodyPr lIns="91425" tIns="91425" rIns="91425" bIns="91425" anchor="t" anchorCtr="0"/>
          <a:lstStyle>
            <a:lvl1pPr lvl="0">
              <a:spcBef>
                <a:spcPts val="0"/>
              </a:spcBef>
              <a:defRPr sz="1100"/>
            </a:lvl1pPr>
            <a:lvl2pPr lvl="1">
              <a:spcBef>
                <a:spcPts val="0"/>
              </a:spcBef>
              <a:defRPr sz="1100"/>
            </a:lvl2pPr>
            <a:lvl3pPr lvl="2">
              <a:spcBef>
                <a:spcPts val="0"/>
              </a:spcBef>
              <a:defRPr sz="1100"/>
            </a:lvl3pPr>
            <a:lvl4pPr lvl="3">
              <a:spcBef>
                <a:spcPts val="0"/>
              </a:spcBef>
              <a:defRPr sz="1100"/>
            </a:lvl4pPr>
            <a:lvl5pPr lvl="4">
              <a:spcBef>
                <a:spcPts val="0"/>
              </a:spcBef>
              <a:defRPr sz="1100"/>
            </a:lvl5pPr>
            <a:lvl6pPr lvl="5">
              <a:spcBef>
                <a:spcPts val="0"/>
              </a:spcBef>
              <a:defRPr sz="1100"/>
            </a:lvl6pPr>
            <a:lvl7pPr lvl="6">
              <a:spcBef>
                <a:spcPts val="0"/>
              </a:spcBef>
              <a:defRPr sz="1100"/>
            </a:lvl7pPr>
            <a:lvl8pPr lvl="7">
              <a:spcBef>
                <a:spcPts val="0"/>
              </a:spcBef>
              <a:defRPr sz="1100"/>
            </a:lvl8pPr>
            <a:lvl9pPr lvl="8">
              <a:spcBef>
                <a:spcPts val="0"/>
              </a:spcBef>
              <a:defRPr sz="1100"/>
            </a:lvl9pPr>
          </a:lstStyle>
          <a:p>
            <a:endParaRPr/>
          </a:p>
        </p:txBody>
      </p:sp>
    </p:spTree>
  </p:cSld>
  <p:clrMap bg1="lt1" tx1="dk1" bg2="dk2" tx2="lt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
        <p:cNvGrpSpPr/>
        <p:nvPr/>
      </p:nvGrpSpPr>
      <p:grpSpPr>
        <a:xfrm>
          <a:off x="0" y="0"/>
          <a:ext cx="0" cy="0"/>
          <a:chOff x="0" y="0"/>
          <a:chExt cx="0" cy="0"/>
        </a:xfrm>
      </p:grpSpPr>
      <p:sp>
        <p:nvSpPr>
          <p:cNvPr id="117" name="Shape 11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18" name="Shape 118"/>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3"/>
        <p:cNvGrpSpPr/>
        <p:nvPr/>
      </p:nvGrpSpPr>
      <p:grpSpPr>
        <a:xfrm>
          <a:off x="0" y="0"/>
          <a:ext cx="0" cy="0"/>
          <a:chOff x="0" y="0"/>
          <a:chExt cx="0" cy="0"/>
        </a:xfrm>
      </p:grpSpPr>
      <p:sp>
        <p:nvSpPr>
          <p:cNvPr id="144" name="Shape 144"/>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45" name="Shape 145"/>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364040921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3"/>
        <p:cNvGrpSpPr/>
        <p:nvPr/>
      </p:nvGrpSpPr>
      <p:grpSpPr>
        <a:xfrm>
          <a:off x="0" y="0"/>
          <a:ext cx="0" cy="0"/>
          <a:chOff x="0" y="0"/>
          <a:chExt cx="0" cy="0"/>
        </a:xfrm>
      </p:grpSpPr>
      <p:sp>
        <p:nvSpPr>
          <p:cNvPr id="144" name="Shape 144"/>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45" name="Shape 145"/>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364098074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3"/>
        <p:cNvGrpSpPr/>
        <p:nvPr/>
      </p:nvGrpSpPr>
      <p:grpSpPr>
        <a:xfrm>
          <a:off x="0" y="0"/>
          <a:ext cx="0" cy="0"/>
          <a:chOff x="0" y="0"/>
          <a:chExt cx="0" cy="0"/>
        </a:xfrm>
      </p:grpSpPr>
      <p:sp>
        <p:nvSpPr>
          <p:cNvPr id="144" name="Shape 144"/>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45" name="Shape 145"/>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56879932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
        <p:cNvGrpSpPr/>
        <p:nvPr/>
      </p:nvGrpSpPr>
      <p:grpSpPr>
        <a:xfrm>
          <a:off x="0" y="0"/>
          <a:ext cx="0" cy="0"/>
          <a:chOff x="0" y="0"/>
          <a:chExt cx="0" cy="0"/>
        </a:xfrm>
      </p:grpSpPr>
      <p:sp>
        <p:nvSpPr>
          <p:cNvPr id="125" name="Shape 125"/>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26" name="Shape 126"/>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67366911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9"/>
        <p:cNvGrpSpPr/>
        <p:nvPr/>
      </p:nvGrpSpPr>
      <p:grpSpPr>
        <a:xfrm>
          <a:off x="0" y="0"/>
          <a:ext cx="0" cy="0"/>
          <a:chOff x="0" y="0"/>
          <a:chExt cx="0" cy="0"/>
        </a:xfrm>
      </p:grpSpPr>
      <p:sp>
        <p:nvSpPr>
          <p:cNvPr id="180" name="Shape 180"/>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81" name="Shape 181"/>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9"/>
        <p:cNvGrpSpPr/>
        <p:nvPr/>
      </p:nvGrpSpPr>
      <p:grpSpPr>
        <a:xfrm>
          <a:off x="0" y="0"/>
          <a:ext cx="0" cy="0"/>
          <a:chOff x="0" y="0"/>
          <a:chExt cx="0" cy="0"/>
        </a:xfrm>
      </p:grpSpPr>
      <p:sp>
        <p:nvSpPr>
          <p:cNvPr id="180" name="Shape 180"/>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81" name="Shape 181"/>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90545915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1"/>
        <p:cNvGrpSpPr/>
        <p:nvPr/>
      </p:nvGrpSpPr>
      <p:grpSpPr>
        <a:xfrm>
          <a:off x="0" y="0"/>
          <a:ext cx="0" cy="0"/>
          <a:chOff x="0" y="0"/>
          <a:chExt cx="0" cy="0"/>
        </a:xfrm>
      </p:grpSpPr>
      <p:sp>
        <p:nvSpPr>
          <p:cNvPr id="302" name="Shape 30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03" name="Shape 303"/>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
        <p:cNvGrpSpPr/>
        <p:nvPr/>
      </p:nvGrpSpPr>
      <p:grpSpPr>
        <a:xfrm>
          <a:off x="0" y="0"/>
          <a:ext cx="0" cy="0"/>
          <a:chOff x="0" y="0"/>
          <a:chExt cx="0" cy="0"/>
        </a:xfrm>
      </p:grpSpPr>
      <p:sp>
        <p:nvSpPr>
          <p:cNvPr id="102" name="Shape 10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03" name="Shape 103"/>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
        <p:cNvGrpSpPr/>
        <p:nvPr/>
      </p:nvGrpSpPr>
      <p:grpSpPr>
        <a:xfrm>
          <a:off x="0" y="0"/>
          <a:ext cx="0" cy="0"/>
          <a:chOff x="0" y="0"/>
          <a:chExt cx="0" cy="0"/>
        </a:xfrm>
      </p:grpSpPr>
      <p:sp>
        <p:nvSpPr>
          <p:cNvPr id="125" name="Shape 125"/>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26" name="Shape 126"/>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225046617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6"/>
        <p:cNvGrpSpPr/>
        <p:nvPr/>
      </p:nvGrpSpPr>
      <p:grpSpPr>
        <a:xfrm>
          <a:off x="0" y="0"/>
          <a:ext cx="0" cy="0"/>
          <a:chOff x="0" y="0"/>
          <a:chExt cx="0" cy="0"/>
        </a:xfrm>
      </p:grpSpPr>
      <p:sp>
        <p:nvSpPr>
          <p:cNvPr id="107" name="Shape 10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08" name="Shape 108"/>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
        <p:cNvGrpSpPr/>
        <p:nvPr/>
      </p:nvGrpSpPr>
      <p:grpSpPr>
        <a:xfrm>
          <a:off x="0" y="0"/>
          <a:ext cx="0" cy="0"/>
          <a:chOff x="0" y="0"/>
          <a:chExt cx="0" cy="0"/>
        </a:xfrm>
      </p:grpSpPr>
      <p:sp>
        <p:nvSpPr>
          <p:cNvPr id="125" name="Shape 125"/>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26" name="Shape 126"/>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1"/>
        <p:cNvGrpSpPr/>
        <p:nvPr/>
      </p:nvGrpSpPr>
      <p:grpSpPr>
        <a:xfrm>
          <a:off x="0" y="0"/>
          <a:ext cx="0" cy="0"/>
          <a:chOff x="0" y="0"/>
          <a:chExt cx="0" cy="0"/>
        </a:xfrm>
      </p:grpSpPr>
      <p:sp>
        <p:nvSpPr>
          <p:cNvPr id="242" name="Shape 24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43" name="Shape 243"/>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
        <p:cNvGrpSpPr/>
        <p:nvPr/>
      </p:nvGrpSpPr>
      <p:grpSpPr>
        <a:xfrm>
          <a:off x="0" y="0"/>
          <a:ext cx="0" cy="0"/>
          <a:chOff x="0" y="0"/>
          <a:chExt cx="0" cy="0"/>
        </a:xfrm>
      </p:grpSpPr>
      <p:sp>
        <p:nvSpPr>
          <p:cNvPr id="125" name="Shape 125"/>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26" name="Shape 126"/>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374438201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3"/>
        <p:cNvGrpSpPr/>
        <p:nvPr/>
      </p:nvGrpSpPr>
      <p:grpSpPr>
        <a:xfrm>
          <a:off x="0" y="0"/>
          <a:ext cx="0" cy="0"/>
          <a:chOff x="0" y="0"/>
          <a:chExt cx="0" cy="0"/>
        </a:xfrm>
      </p:grpSpPr>
      <p:sp>
        <p:nvSpPr>
          <p:cNvPr id="144" name="Shape 144"/>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45" name="Shape 145"/>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3"/>
        <p:cNvGrpSpPr/>
        <p:nvPr/>
      </p:nvGrpSpPr>
      <p:grpSpPr>
        <a:xfrm>
          <a:off x="0" y="0"/>
          <a:ext cx="0" cy="0"/>
          <a:chOff x="0" y="0"/>
          <a:chExt cx="0" cy="0"/>
        </a:xfrm>
      </p:grpSpPr>
      <p:sp>
        <p:nvSpPr>
          <p:cNvPr id="144" name="Shape 144"/>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45" name="Shape 145"/>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314202917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cSld name="Title">
    <p:bg>
      <p:bgPr>
        <a:solidFill>
          <a:srgbClr val="222222"/>
        </a:solidFill>
        <a:effectLst/>
      </p:bgPr>
    </p:bg>
    <p:spTree>
      <p:nvGrpSpPr>
        <p:cNvPr id="1" name="Shape 9"/>
        <p:cNvGrpSpPr/>
        <p:nvPr/>
      </p:nvGrpSpPr>
      <p:grpSpPr>
        <a:xfrm>
          <a:off x="0" y="0"/>
          <a:ext cx="0" cy="0"/>
          <a:chOff x="0" y="0"/>
          <a:chExt cx="0" cy="0"/>
        </a:xfrm>
      </p:grpSpPr>
      <p:sp>
        <p:nvSpPr>
          <p:cNvPr id="10" name="Shape 10"/>
          <p:cNvSpPr/>
          <p:nvPr/>
        </p:nvSpPr>
        <p:spPr>
          <a:xfrm>
            <a:off x="-11025" y="-11025"/>
            <a:ext cx="9144000" cy="5143500"/>
          </a:xfrm>
          <a:prstGeom prst="rect">
            <a:avLst/>
          </a:prstGeom>
          <a:solidFill>
            <a:srgbClr val="222222">
              <a:alpha val="64620"/>
            </a:srgbClr>
          </a:solidFill>
          <a:ln>
            <a:noFill/>
          </a:ln>
        </p:spPr>
        <p:txBody>
          <a:bodyPr lIns="91425" tIns="91425" rIns="91425" bIns="91425" anchor="ctr" anchorCtr="0">
            <a:noAutofit/>
          </a:bodyPr>
          <a:lstStyle/>
          <a:p>
            <a:pPr lvl="0">
              <a:spcBef>
                <a:spcPts val="0"/>
              </a:spcBef>
              <a:buNone/>
            </a:pPr>
            <a:endParaRPr/>
          </a:p>
        </p:txBody>
      </p:sp>
      <p:sp>
        <p:nvSpPr>
          <p:cNvPr id="11" name="Shape 11"/>
          <p:cNvSpPr/>
          <p:nvPr/>
        </p:nvSpPr>
        <p:spPr>
          <a:xfrm>
            <a:off x="5086350" y="-38100"/>
            <a:ext cx="4114800" cy="5219700"/>
          </a:xfrm>
          <a:custGeom>
            <a:avLst/>
            <a:gdLst/>
            <a:ahLst/>
            <a:cxnLst/>
            <a:rect l="0" t="0" r="0" b="0"/>
            <a:pathLst>
              <a:path w="164592" h="208788" extrusionOk="0">
                <a:moveTo>
                  <a:pt x="0" y="1524"/>
                </a:moveTo>
                <a:lnTo>
                  <a:pt x="107442" y="208788"/>
                </a:lnTo>
                <a:lnTo>
                  <a:pt x="164592" y="208788"/>
                </a:lnTo>
                <a:lnTo>
                  <a:pt x="164592" y="0"/>
                </a:lnTo>
                <a:close/>
              </a:path>
            </a:pathLst>
          </a:custGeom>
          <a:solidFill>
            <a:srgbClr val="FF8700">
              <a:alpha val="85380"/>
            </a:srgbClr>
          </a:solidFill>
          <a:ln>
            <a:noFill/>
          </a:ln>
        </p:spPr>
      </p:sp>
      <p:sp>
        <p:nvSpPr>
          <p:cNvPr id="12" name="Shape 12"/>
          <p:cNvSpPr/>
          <p:nvPr/>
        </p:nvSpPr>
        <p:spPr>
          <a:xfrm flipH="1">
            <a:off x="-418950" y="4394400"/>
            <a:ext cx="8172300" cy="749100"/>
          </a:xfrm>
          <a:prstGeom prst="parallelogram">
            <a:avLst>
              <a:gd name="adj" fmla="val 51542"/>
            </a:avLst>
          </a:prstGeom>
          <a:solidFill>
            <a:srgbClr val="FFFFFF">
              <a:alpha val="17690"/>
            </a:srgbClr>
          </a:solidFill>
          <a:ln>
            <a:noFill/>
          </a:ln>
        </p:spPr>
        <p:txBody>
          <a:bodyPr lIns="91425" tIns="91425" rIns="91425" bIns="91425" anchor="ctr" anchorCtr="0">
            <a:noAutofit/>
          </a:bodyPr>
          <a:lstStyle/>
          <a:p>
            <a:pPr lvl="0">
              <a:spcBef>
                <a:spcPts val="0"/>
              </a:spcBef>
              <a:buNone/>
            </a:pPr>
            <a:endParaRPr>
              <a:solidFill>
                <a:srgbClr val="434343"/>
              </a:solidFill>
            </a:endParaRPr>
          </a:p>
        </p:txBody>
      </p:sp>
      <p:sp>
        <p:nvSpPr>
          <p:cNvPr id="13" name="Shape 13"/>
          <p:cNvSpPr/>
          <p:nvPr/>
        </p:nvSpPr>
        <p:spPr>
          <a:xfrm flipH="1">
            <a:off x="1028474" y="4166400"/>
            <a:ext cx="8369700" cy="228000"/>
          </a:xfrm>
          <a:prstGeom prst="parallelogram">
            <a:avLst>
              <a:gd name="adj" fmla="val 51542"/>
            </a:avLst>
          </a:prstGeom>
          <a:solidFill>
            <a:srgbClr val="FFFFFF"/>
          </a:solidFill>
          <a:ln>
            <a:noFill/>
          </a:ln>
        </p:spPr>
        <p:txBody>
          <a:bodyPr lIns="91425" tIns="91425" rIns="91425" bIns="91425" anchor="ctr" anchorCtr="0">
            <a:noAutofit/>
          </a:bodyPr>
          <a:lstStyle/>
          <a:p>
            <a:pPr lvl="0">
              <a:spcBef>
                <a:spcPts val="0"/>
              </a:spcBef>
              <a:buNone/>
            </a:pPr>
            <a:endParaRPr/>
          </a:p>
        </p:txBody>
      </p:sp>
      <p:sp>
        <p:nvSpPr>
          <p:cNvPr id="14" name="Shape 14"/>
          <p:cNvSpPr txBox="1">
            <a:spLocks noGrp="1"/>
          </p:cNvSpPr>
          <p:nvPr>
            <p:ph type="ctrTitle"/>
          </p:nvPr>
        </p:nvSpPr>
        <p:spPr>
          <a:xfrm>
            <a:off x="1028475" y="0"/>
            <a:ext cx="5238600" cy="4020000"/>
          </a:xfrm>
          <a:prstGeom prst="rect">
            <a:avLst/>
          </a:prstGeom>
        </p:spPr>
        <p:txBody>
          <a:bodyPr lIns="91425" tIns="91425" rIns="91425" bIns="91425" anchor="b" anchorCtr="0"/>
          <a:lstStyle>
            <a:lvl1pPr lvl="0">
              <a:spcBef>
                <a:spcPts val="0"/>
              </a:spcBef>
              <a:buSzPct val="100000"/>
              <a:defRPr sz="5200"/>
            </a:lvl1pPr>
            <a:lvl2pPr lvl="1">
              <a:spcBef>
                <a:spcPts val="0"/>
              </a:spcBef>
              <a:buSzPct val="100000"/>
              <a:defRPr sz="5200"/>
            </a:lvl2pPr>
            <a:lvl3pPr lvl="2">
              <a:spcBef>
                <a:spcPts val="0"/>
              </a:spcBef>
              <a:buSzPct val="100000"/>
              <a:defRPr sz="5200"/>
            </a:lvl3pPr>
            <a:lvl4pPr lvl="3">
              <a:spcBef>
                <a:spcPts val="0"/>
              </a:spcBef>
              <a:buSzPct val="100000"/>
              <a:defRPr sz="5200"/>
            </a:lvl4pPr>
            <a:lvl5pPr lvl="4">
              <a:spcBef>
                <a:spcPts val="0"/>
              </a:spcBef>
              <a:buSzPct val="100000"/>
              <a:defRPr sz="5200"/>
            </a:lvl5pPr>
            <a:lvl6pPr lvl="5">
              <a:spcBef>
                <a:spcPts val="0"/>
              </a:spcBef>
              <a:buSzPct val="100000"/>
              <a:defRPr sz="5200"/>
            </a:lvl6pPr>
            <a:lvl7pPr lvl="6">
              <a:spcBef>
                <a:spcPts val="0"/>
              </a:spcBef>
              <a:buSzPct val="100000"/>
              <a:defRPr sz="5200"/>
            </a:lvl7pPr>
            <a:lvl8pPr lvl="7">
              <a:spcBef>
                <a:spcPts val="0"/>
              </a:spcBef>
              <a:buSzPct val="100000"/>
              <a:defRPr sz="5200"/>
            </a:lvl8pPr>
            <a:lvl9pPr lvl="8">
              <a:spcBef>
                <a:spcPts val="0"/>
              </a:spcBef>
              <a:buSzPct val="100000"/>
              <a:defRPr sz="5200"/>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cSld name="Subtitle">
    <p:bg>
      <p:bgPr>
        <a:solidFill>
          <a:srgbClr val="FF8700"/>
        </a:solidFill>
        <a:effectLst/>
      </p:bgPr>
    </p:bg>
    <p:spTree>
      <p:nvGrpSpPr>
        <p:cNvPr id="1" name="Shape 15"/>
        <p:cNvGrpSpPr/>
        <p:nvPr/>
      </p:nvGrpSpPr>
      <p:grpSpPr>
        <a:xfrm>
          <a:off x="0" y="0"/>
          <a:ext cx="0" cy="0"/>
          <a:chOff x="0" y="0"/>
          <a:chExt cx="0" cy="0"/>
        </a:xfrm>
      </p:grpSpPr>
      <p:sp>
        <p:nvSpPr>
          <p:cNvPr id="16" name="Shape 16"/>
          <p:cNvSpPr/>
          <p:nvPr/>
        </p:nvSpPr>
        <p:spPr>
          <a:xfrm>
            <a:off x="5086350" y="-38100"/>
            <a:ext cx="4114800" cy="5219700"/>
          </a:xfrm>
          <a:custGeom>
            <a:avLst/>
            <a:gdLst/>
            <a:ahLst/>
            <a:cxnLst/>
            <a:rect l="0" t="0" r="0" b="0"/>
            <a:pathLst>
              <a:path w="164592" h="208788" extrusionOk="0">
                <a:moveTo>
                  <a:pt x="0" y="1524"/>
                </a:moveTo>
                <a:lnTo>
                  <a:pt x="107442" y="208788"/>
                </a:lnTo>
                <a:lnTo>
                  <a:pt x="164592" y="208788"/>
                </a:lnTo>
                <a:lnTo>
                  <a:pt x="164592" y="0"/>
                </a:lnTo>
                <a:close/>
              </a:path>
            </a:pathLst>
          </a:custGeom>
          <a:solidFill>
            <a:srgbClr val="FFFFFF">
              <a:alpha val="17690"/>
            </a:srgbClr>
          </a:solidFill>
          <a:ln>
            <a:noFill/>
          </a:ln>
        </p:spPr>
      </p:sp>
      <p:sp>
        <p:nvSpPr>
          <p:cNvPr id="17" name="Shape 17"/>
          <p:cNvSpPr/>
          <p:nvPr/>
        </p:nvSpPr>
        <p:spPr>
          <a:xfrm flipH="1">
            <a:off x="-418950" y="4394400"/>
            <a:ext cx="8172300" cy="749100"/>
          </a:xfrm>
          <a:prstGeom prst="parallelogram">
            <a:avLst>
              <a:gd name="adj" fmla="val 51542"/>
            </a:avLst>
          </a:prstGeom>
          <a:solidFill>
            <a:srgbClr val="FFFFFF"/>
          </a:solidFill>
          <a:ln>
            <a:noFill/>
          </a:ln>
        </p:spPr>
        <p:txBody>
          <a:bodyPr lIns="91425" tIns="91425" rIns="91425" bIns="91425" anchor="ctr" anchorCtr="0">
            <a:noAutofit/>
          </a:bodyPr>
          <a:lstStyle/>
          <a:p>
            <a:pPr lvl="0" rtl="0">
              <a:spcBef>
                <a:spcPts val="0"/>
              </a:spcBef>
              <a:buNone/>
            </a:pPr>
            <a:endParaRPr>
              <a:solidFill>
                <a:srgbClr val="434343"/>
              </a:solidFill>
            </a:endParaRPr>
          </a:p>
        </p:txBody>
      </p:sp>
      <p:sp>
        <p:nvSpPr>
          <p:cNvPr id="18" name="Shape 18"/>
          <p:cNvSpPr/>
          <p:nvPr/>
        </p:nvSpPr>
        <p:spPr>
          <a:xfrm flipH="1">
            <a:off x="1028474" y="4166400"/>
            <a:ext cx="8369700" cy="228000"/>
          </a:xfrm>
          <a:prstGeom prst="parallelogram">
            <a:avLst>
              <a:gd name="adj" fmla="val 51542"/>
            </a:avLst>
          </a:prstGeom>
          <a:solidFill>
            <a:srgbClr val="222222"/>
          </a:solidFill>
          <a:ln>
            <a:noFill/>
          </a:ln>
        </p:spPr>
        <p:txBody>
          <a:bodyPr lIns="91425" tIns="91425" rIns="91425" bIns="91425" anchor="ctr" anchorCtr="0">
            <a:noAutofit/>
          </a:bodyPr>
          <a:lstStyle/>
          <a:p>
            <a:pPr lvl="0">
              <a:spcBef>
                <a:spcPts val="0"/>
              </a:spcBef>
              <a:buNone/>
            </a:pPr>
            <a:endParaRPr/>
          </a:p>
        </p:txBody>
      </p:sp>
      <p:sp>
        <p:nvSpPr>
          <p:cNvPr id="19" name="Shape 19"/>
          <p:cNvSpPr txBox="1">
            <a:spLocks noGrp="1"/>
          </p:cNvSpPr>
          <p:nvPr>
            <p:ph type="ctrTitle"/>
          </p:nvPr>
        </p:nvSpPr>
        <p:spPr>
          <a:xfrm>
            <a:off x="1028475" y="2345350"/>
            <a:ext cx="5220000" cy="1159800"/>
          </a:xfrm>
          <a:prstGeom prst="rect">
            <a:avLst/>
          </a:prstGeom>
        </p:spPr>
        <p:txBody>
          <a:bodyPr lIns="91425" tIns="91425" rIns="91425" bIns="91425" anchor="b" anchorCtr="0"/>
          <a:lstStyle>
            <a:lvl1pPr lvl="0" rtl="0">
              <a:spcBef>
                <a:spcPts val="0"/>
              </a:spcBef>
              <a:buSzPct val="100000"/>
              <a:defRPr sz="4800"/>
            </a:lvl1pPr>
            <a:lvl2pPr lvl="1" rtl="0">
              <a:spcBef>
                <a:spcPts val="0"/>
              </a:spcBef>
              <a:buSzPct val="100000"/>
              <a:defRPr sz="4800"/>
            </a:lvl2pPr>
            <a:lvl3pPr lvl="2" rtl="0">
              <a:spcBef>
                <a:spcPts val="0"/>
              </a:spcBef>
              <a:buSzPct val="100000"/>
              <a:defRPr sz="4800"/>
            </a:lvl3pPr>
            <a:lvl4pPr lvl="3" rtl="0">
              <a:spcBef>
                <a:spcPts val="0"/>
              </a:spcBef>
              <a:buSzPct val="100000"/>
              <a:defRPr sz="4800"/>
            </a:lvl4pPr>
            <a:lvl5pPr lvl="4" rtl="0">
              <a:spcBef>
                <a:spcPts val="0"/>
              </a:spcBef>
              <a:buSzPct val="100000"/>
              <a:defRPr sz="4800"/>
            </a:lvl5pPr>
            <a:lvl6pPr lvl="5" rtl="0">
              <a:spcBef>
                <a:spcPts val="0"/>
              </a:spcBef>
              <a:buSzPct val="100000"/>
              <a:defRPr sz="4800"/>
            </a:lvl6pPr>
            <a:lvl7pPr lvl="6" rtl="0">
              <a:spcBef>
                <a:spcPts val="0"/>
              </a:spcBef>
              <a:buSzPct val="100000"/>
              <a:defRPr sz="4800"/>
            </a:lvl7pPr>
            <a:lvl8pPr lvl="7" rtl="0">
              <a:spcBef>
                <a:spcPts val="0"/>
              </a:spcBef>
              <a:buSzPct val="100000"/>
              <a:defRPr sz="4800"/>
            </a:lvl8pPr>
            <a:lvl9pPr lvl="8" rtl="0">
              <a:spcBef>
                <a:spcPts val="0"/>
              </a:spcBef>
              <a:buSzPct val="100000"/>
              <a:defRPr sz="4800"/>
            </a:lvl9pPr>
          </a:lstStyle>
          <a:p>
            <a:endParaRPr/>
          </a:p>
        </p:txBody>
      </p:sp>
      <p:sp>
        <p:nvSpPr>
          <p:cNvPr id="20" name="Shape 20"/>
          <p:cNvSpPr txBox="1">
            <a:spLocks noGrp="1"/>
          </p:cNvSpPr>
          <p:nvPr>
            <p:ph type="subTitle" idx="1"/>
          </p:nvPr>
        </p:nvSpPr>
        <p:spPr>
          <a:xfrm>
            <a:off x="1028475" y="3449650"/>
            <a:ext cx="5220000" cy="570000"/>
          </a:xfrm>
          <a:prstGeom prst="rect">
            <a:avLst/>
          </a:prstGeom>
        </p:spPr>
        <p:txBody>
          <a:bodyPr lIns="91425" tIns="91425" rIns="91425" bIns="91425" anchor="t" anchorCtr="0"/>
          <a:lstStyle>
            <a:lvl1pPr lvl="0" rtl="0">
              <a:spcBef>
                <a:spcPts val="0"/>
              </a:spcBef>
              <a:buClr>
                <a:srgbClr val="222222"/>
              </a:buClr>
              <a:buSzPct val="100000"/>
              <a:buNone/>
              <a:defRPr sz="2400"/>
            </a:lvl1pPr>
            <a:lvl2pPr lvl="1" rtl="0">
              <a:spcBef>
                <a:spcPts val="0"/>
              </a:spcBef>
              <a:buClr>
                <a:srgbClr val="222222"/>
              </a:buClr>
              <a:buNone/>
              <a:defRPr/>
            </a:lvl2pPr>
            <a:lvl3pPr lvl="2" rtl="0">
              <a:spcBef>
                <a:spcPts val="0"/>
              </a:spcBef>
              <a:buClr>
                <a:srgbClr val="222222"/>
              </a:buClr>
              <a:buNone/>
              <a:defRPr/>
            </a:lvl3pPr>
            <a:lvl4pPr lvl="3" rtl="0">
              <a:spcBef>
                <a:spcPts val="0"/>
              </a:spcBef>
              <a:buClr>
                <a:srgbClr val="222222"/>
              </a:buClr>
              <a:buSzPct val="100000"/>
              <a:buNone/>
              <a:defRPr sz="2400"/>
            </a:lvl4pPr>
            <a:lvl5pPr lvl="4" rtl="0">
              <a:spcBef>
                <a:spcPts val="0"/>
              </a:spcBef>
              <a:buClr>
                <a:srgbClr val="222222"/>
              </a:buClr>
              <a:buSzPct val="100000"/>
              <a:buNone/>
              <a:defRPr sz="2400"/>
            </a:lvl5pPr>
            <a:lvl6pPr lvl="5" rtl="0">
              <a:spcBef>
                <a:spcPts val="0"/>
              </a:spcBef>
              <a:buClr>
                <a:srgbClr val="222222"/>
              </a:buClr>
              <a:buSzPct val="100000"/>
              <a:buNone/>
              <a:defRPr sz="2400"/>
            </a:lvl6pPr>
            <a:lvl7pPr lvl="6" rtl="0">
              <a:spcBef>
                <a:spcPts val="0"/>
              </a:spcBef>
              <a:buClr>
                <a:srgbClr val="222222"/>
              </a:buClr>
              <a:buSzPct val="100000"/>
              <a:buNone/>
              <a:defRPr sz="2400"/>
            </a:lvl7pPr>
            <a:lvl8pPr lvl="7" rtl="0">
              <a:spcBef>
                <a:spcPts val="0"/>
              </a:spcBef>
              <a:buClr>
                <a:srgbClr val="222222"/>
              </a:buClr>
              <a:buSzPct val="100000"/>
              <a:buNone/>
              <a:defRPr sz="2400"/>
            </a:lvl8pPr>
            <a:lvl9pPr lvl="8" rtl="0">
              <a:spcBef>
                <a:spcPts val="0"/>
              </a:spcBef>
              <a:buClr>
                <a:srgbClr val="222222"/>
              </a:buClr>
              <a:buSzPct val="100000"/>
              <a:buNone/>
              <a:defRPr sz="2400"/>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x">
  <p:cSld name="Title + 1 column">
    <p:spTree>
      <p:nvGrpSpPr>
        <p:cNvPr id="1" name="Shape 30"/>
        <p:cNvGrpSpPr/>
        <p:nvPr/>
      </p:nvGrpSpPr>
      <p:grpSpPr>
        <a:xfrm>
          <a:off x="0" y="0"/>
          <a:ext cx="0" cy="0"/>
          <a:chOff x="0" y="0"/>
          <a:chExt cx="0" cy="0"/>
        </a:xfrm>
      </p:grpSpPr>
      <p:sp>
        <p:nvSpPr>
          <p:cNvPr id="31" name="Shape 31"/>
          <p:cNvSpPr/>
          <p:nvPr/>
        </p:nvSpPr>
        <p:spPr>
          <a:xfrm>
            <a:off x="-55075" y="-38100"/>
            <a:ext cx="3312625" cy="5214650"/>
          </a:xfrm>
          <a:custGeom>
            <a:avLst/>
            <a:gdLst/>
            <a:ahLst/>
            <a:cxnLst/>
            <a:rect l="0" t="0" r="0" b="0"/>
            <a:pathLst>
              <a:path w="132505" h="208586" extrusionOk="0">
                <a:moveTo>
                  <a:pt x="132505" y="207264"/>
                </a:moveTo>
                <a:lnTo>
                  <a:pt x="25063" y="0"/>
                </a:lnTo>
                <a:lnTo>
                  <a:pt x="0" y="202"/>
                </a:lnTo>
                <a:lnTo>
                  <a:pt x="1322" y="208586"/>
                </a:lnTo>
                <a:close/>
              </a:path>
            </a:pathLst>
          </a:custGeom>
          <a:solidFill>
            <a:srgbClr val="F3F3F3"/>
          </a:solidFill>
          <a:ln>
            <a:noFill/>
          </a:ln>
        </p:spPr>
      </p:sp>
      <p:sp>
        <p:nvSpPr>
          <p:cNvPr id="32" name="Shape 32"/>
          <p:cNvSpPr/>
          <p:nvPr/>
        </p:nvSpPr>
        <p:spPr>
          <a:xfrm flipH="1">
            <a:off x="-903537" y="-17561"/>
            <a:ext cx="1759200" cy="749100"/>
          </a:xfrm>
          <a:prstGeom prst="parallelogram">
            <a:avLst>
              <a:gd name="adj" fmla="val 51542"/>
            </a:avLst>
          </a:prstGeom>
          <a:solidFill>
            <a:srgbClr val="222222"/>
          </a:solidFill>
          <a:ln>
            <a:noFill/>
          </a:ln>
        </p:spPr>
        <p:txBody>
          <a:bodyPr lIns="91425" tIns="91425" rIns="91425" bIns="91425" anchor="ctr" anchorCtr="0">
            <a:noAutofit/>
          </a:bodyPr>
          <a:lstStyle/>
          <a:p>
            <a:pPr lvl="0">
              <a:spcBef>
                <a:spcPts val="0"/>
              </a:spcBef>
              <a:buNone/>
            </a:pPr>
            <a:endParaRPr/>
          </a:p>
        </p:txBody>
      </p:sp>
      <p:sp>
        <p:nvSpPr>
          <p:cNvPr id="33" name="Shape 33"/>
          <p:cNvSpPr/>
          <p:nvPr/>
        </p:nvSpPr>
        <p:spPr>
          <a:xfrm flipH="1">
            <a:off x="472133" y="-9525"/>
            <a:ext cx="518400" cy="749100"/>
          </a:xfrm>
          <a:prstGeom prst="parallelogram">
            <a:avLst>
              <a:gd name="adj" fmla="val 75009"/>
            </a:avLst>
          </a:prstGeom>
          <a:solidFill>
            <a:srgbClr val="FF8700"/>
          </a:solidFill>
          <a:ln>
            <a:noFill/>
          </a:ln>
        </p:spPr>
        <p:txBody>
          <a:bodyPr lIns="91425" tIns="91425" rIns="91425" bIns="91425" anchor="ctr" anchorCtr="0">
            <a:noAutofit/>
          </a:bodyPr>
          <a:lstStyle/>
          <a:p>
            <a:pPr lvl="0">
              <a:spcBef>
                <a:spcPts val="0"/>
              </a:spcBef>
              <a:buNone/>
            </a:pPr>
            <a:endParaRPr/>
          </a:p>
        </p:txBody>
      </p:sp>
      <p:sp>
        <p:nvSpPr>
          <p:cNvPr id="34" name="Shape 34"/>
          <p:cNvSpPr/>
          <p:nvPr/>
        </p:nvSpPr>
        <p:spPr>
          <a:xfrm flipH="1">
            <a:off x="742953" y="272850"/>
            <a:ext cx="7505700" cy="749100"/>
          </a:xfrm>
          <a:prstGeom prst="parallelogram">
            <a:avLst>
              <a:gd name="adj" fmla="val 51542"/>
            </a:avLst>
          </a:prstGeom>
          <a:solidFill>
            <a:srgbClr val="222222"/>
          </a:solidFill>
          <a:ln>
            <a:noFill/>
          </a:ln>
        </p:spPr>
        <p:txBody>
          <a:bodyPr lIns="91425" tIns="91425" rIns="91425" bIns="91425" anchor="ctr" anchorCtr="0">
            <a:noAutofit/>
          </a:bodyPr>
          <a:lstStyle/>
          <a:p>
            <a:pPr lvl="0">
              <a:spcBef>
                <a:spcPts val="0"/>
              </a:spcBef>
              <a:buNone/>
            </a:pPr>
            <a:endParaRPr/>
          </a:p>
        </p:txBody>
      </p:sp>
      <p:sp>
        <p:nvSpPr>
          <p:cNvPr id="35" name="Shape 35"/>
          <p:cNvSpPr/>
          <p:nvPr/>
        </p:nvSpPr>
        <p:spPr>
          <a:xfrm flipH="1">
            <a:off x="7861618" y="272850"/>
            <a:ext cx="1759200" cy="749100"/>
          </a:xfrm>
          <a:prstGeom prst="parallelogram">
            <a:avLst>
              <a:gd name="adj" fmla="val 51542"/>
            </a:avLst>
          </a:prstGeom>
          <a:solidFill>
            <a:srgbClr val="FF8700"/>
          </a:solidFill>
          <a:ln>
            <a:noFill/>
          </a:ln>
        </p:spPr>
        <p:txBody>
          <a:bodyPr lIns="91425" tIns="91425" rIns="91425" bIns="91425" anchor="ctr" anchorCtr="0">
            <a:noAutofit/>
          </a:bodyPr>
          <a:lstStyle/>
          <a:p>
            <a:pPr lvl="0">
              <a:spcBef>
                <a:spcPts val="0"/>
              </a:spcBef>
              <a:buNone/>
            </a:pPr>
            <a:endParaRPr/>
          </a:p>
        </p:txBody>
      </p:sp>
      <p:sp>
        <p:nvSpPr>
          <p:cNvPr id="36" name="Shape 36"/>
          <p:cNvSpPr/>
          <p:nvPr/>
        </p:nvSpPr>
        <p:spPr>
          <a:xfrm flipH="1">
            <a:off x="990374" y="4925850"/>
            <a:ext cx="8369700" cy="228000"/>
          </a:xfrm>
          <a:prstGeom prst="parallelogram">
            <a:avLst>
              <a:gd name="adj" fmla="val 51542"/>
            </a:avLst>
          </a:prstGeom>
          <a:solidFill>
            <a:srgbClr val="FF8700"/>
          </a:solidFill>
          <a:ln>
            <a:noFill/>
          </a:ln>
        </p:spPr>
        <p:txBody>
          <a:bodyPr lIns="91425" tIns="91425" rIns="91425" bIns="91425" anchor="ctr" anchorCtr="0">
            <a:noAutofit/>
          </a:bodyPr>
          <a:lstStyle/>
          <a:p>
            <a:pPr lvl="0">
              <a:spcBef>
                <a:spcPts val="0"/>
              </a:spcBef>
              <a:buNone/>
            </a:pPr>
            <a:endParaRPr/>
          </a:p>
        </p:txBody>
      </p:sp>
      <p:sp>
        <p:nvSpPr>
          <p:cNvPr id="37" name="Shape 37"/>
          <p:cNvSpPr txBox="1">
            <a:spLocks noGrp="1"/>
          </p:cNvSpPr>
          <p:nvPr>
            <p:ph type="title"/>
          </p:nvPr>
        </p:nvSpPr>
        <p:spPr>
          <a:xfrm>
            <a:off x="1104900" y="276075"/>
            <a:ext cx="6724500" cy="749100"/>
          </a:xfrm>
          <a:prstGeom prst="rect">
            <a:avLst/>
          </a:prstGeom>
        </p:spPr>
        <p:txBody>
          <a:bodyPr lIns="91425" tIns="91425" rIns="91425" bIns="91425" anchor="ctr" anchorCtr="0"/>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endParaRPr/>
          </a:p>
        </p:txBody>
      </p:sp>
      <p:sp>
        <p:nvSpPr>
          <p:cNvPr id="38" name="Shape 38"/>
          <p:cNvSpPr txBox="1">
            <a:spLocks noGrp="1"/>
          </p:cNvSpPr>
          <p:nvPr>
            <p:ph type="body" idx="1"/>
          </p:nvPr>
        </p:nvSpPr>
        <p:spPr>
          <a:xfrm>
            <a:off x="1104900" y="1277625"/>
            <a:ext cx="7581900" cy="3648300"/>
          </a:xfrm>
          <a:prstGeom prst="rect">
            <a:avLst/>
          </a:prstGeom>
        </p:spPr>
        <p:txBody>
          <a:bodyPr lIns="91425" tIns="91425" rIns="91425" bIns="91425" anchor="t" anchorCtr="0"/>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endParaRPr/>
          </a:p>
        </p:txBody>
      </p:sp>
      <p:sp>
        <p:nvSpPr>
          <p:cNvPr id="39" name="Shape 39"/>
          <p:cNvSpPr txBox="1">
            <a:spLocks noGrp="1"/>
          </p:cNvSpPr>
          <p:nvPr>
            <p:ph type="sldNum" idx="12"/>
          </p:nvPr>
        </p:nvSpPr>
        <p:spPr>
          <a:xfrm>
            <a:off x="0" y="0"/>
            <a:ext cx="594900" cy="731700"/>
          </a:xfrm>
          <a:prstGeom prst="rect">
            <a:avLst/>
          </a:prstGeom>
        </p:spPr>
        <p:txBody>
          <a:bodyPr lIns="91425" tIns="91425" rIns="91425" bIns="91425" anchor="ctr" anchorCtr="0">
            <a:noAutofit/>
          </a:bodyPr>
          <a:lstStyle/>
          <a:p>
            <a:pPr lvl="0">
              <a:spcBef>
                <a:spcPts val="0"/>
              </a:spcBef>
              <a:buNone/>
            </a:pPr>
            <a:fld id="{00000000-1234-1234-1234-123412341234}" type="slidenum">
              <a:rPr lang="en"/>
              <a:t>‹Nº›</a:t>
            </a:fld>
            <a:endParaRPr lang="en"/>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ColTx">
  <p:cSld name="Title + 2 columns">
    <p:spTree>
      <p:nvGrpSpPr>
        <p:cNvPr id="1" name="Shape 40"/>
        <p:cNvGrpSpPr/>
        <p:nvPr/>
      </p:nvGrpSpPr>
      <p:grpSpPr>
        <a:xfrm>
          <a:off x="0" y="0"/>
          <a:ext cx="0" cy="0"/>
          <a:chOff x="0" y="0"/>
          <a:chExt cx="0" cy="0"/>
        </a:xfrm>
      </p:grpSpPr>
      <p:sp>
        <p:nvSpPr>
          <p:cNvPr id="41" name="Shape 41"/>
          <p:cNvSpPr/>
          <p:nvPr/>
        </p:nvSpPr>
        <p:spPr>
          <a:xfrm>
            <a:off x="-55075" y="-38100"/>
            <a:ext cx="3312625" cy="5214650"/>
          </a:xfrm>
          <a:custGeom>
            <a:avLst/>
            <a:gdLst/>
            <a:ahLst/>
            <a:cxnLst/>
            <a:rect l="0" t="0" r="0" b="0"/>
            <a:pathLst>
              <a:path w="132505" h="208586" extrusionOk="0">
                <a:moveTo>
                  <a:pt x="132505" y="207264"/>
                </a:moveTo>
                <a:lnTo>
                  <a:pt x="25063" y="0"/>
                </a:lnTo>
                <a:lnTo>
                  <a:pt x="0" y="202"/>
                </a:lnTo>
                <a:lnTo>
                  <a:pt x="1322" y="208586"/>
                </a:lnTo>
                <a:close/>
              </a:path>
            </a:pathLst>
          </a:custGeom>
          <a:solidFill>
            <a:srgbClr val="F3F3F3"/>
          </a:solidFill>
          <a:ln>
            <a:noFill/>
          </a:ln>
        </p:spPr>
      </p:sp>
      <p:sp>
        <p:nvSpPr>
          <p:cNvPr id="42" name="Shape 42"/>
          <p:cNvSpPr/>
          <p:nvPr/>
        </p:nvSpPr>
        <p:spPr>
          <a:xfrm flipH="1">
            <a:off x="-903537" y="-17561"/>
            <a:ext cx="1759200" cy="749100"/>
          </a:xfrm>
          <a:prstGeom prst="parallelogram">
            <a:avLst>
              <a:gd name="adj" fmla="val 51542"/>
            </a:avLst>
          </a:prstGeom>
          <a:solidFill>
            <a:srgbClr val="222222"/>
          </a:solidFill>
          <a:ln>
            <a:noFill/>
          </a:ln>
        </p:spPr>
        <p:txBody>
          <a:bodyPr lIns="91425" tIns="91425" rIns="91425" bIns="91425" anchor="ctr" anchorCtr="0">
            <a:noAutofit/>
          </a:bodyPr>
          <a:lstStyle/>
          <a:p>
            <a:pPr lvl="0">
              <a:spcBef>
                <a:spcPts val="0"/>
              </a:spcBef>
              <a:buNone/>
            </a:pPr>
            <a:endParaRPr/>
          </a:p>
        </p:txBody>
      </p:sp>
      <p:sp>
        <p:nvSpPr>
          <p:cNvPr id="43" name="Shape 43"/>
          <p:cNvSpPr/>
          <p:nvPr/>
        </p:nvSpPr>
        <p:spPr>
          <a:xfrm flipH="1">
            <a:off x="472133" y="-9525"/>
            <a:ext cx="518400" cy="749100"/>
          </a:xfrm>
          <a:prstGeom prst="parallelogram">
            <a:avLst>
              <a:gd name="adj" fmla="val 75009"/>
            </a:avLst>
          </a:prstGeom>
          <a:solidFill>
            <a:srgbClr val="FF8700"/>
          </a:solidFill>
          <a:ln>
            <a:noFill/>
          </a:ln>
        </p:spPr>
        <p:txBody>
          <a:bodyPr lIns="91425" tIns="91425" rIns="91425" bIns="91425" anchor="ctr" anchorCtr="0">
            <a:noAutofit/>
          </a:bodyPr>
          <a:lstStyle/>
          <a:p>
            <a:pPr lvl="0">
              <a:spcBef>
                <a:spcPts val="0"/>
              </a:spcBef>
              <a:buNone/>
            </a:pPr>
            <a:endParaRPr/>
          </a:p>
        </p:txBody>
      </p:sp>
      <p:sp>
        <p:nvSpPr>
          <p:cNvPr id="44" name="Shape 44"/>
          <p:cNvSpPr/>
          <p:nvPr/>
        </p:nvSpPr>
        <p:spPr>
          <a:xfrm flipH="1">
            <a:off x="742953" y="272850"/>
            <a:ext cx="7505700" cy="749100"/>
          </a:xfrm>
          <a:prstGeom prst="parallelogram">
            <a:avLst>
              <a:gd name="adj" fmla="val 51542"/>
            </a:avLst>
          </a:prstGeom>
          <a:solidFill>
            <a:srgbClr val="222222"/>
          </a:solidFill>
          <a:ln>
            <a:noFill/>
          </a:ln>
        </p:spPr>
        <p:txBody>
          <a:bodyPr lIns="91425" tIns="91425" rIns="91425" bIns="91425" anchor="ctr" anchorCtr="0">
            <a:noAutofit/>
          </a:bodyPr>
          <a:lstStyle/>
          <a:p>
            <a:pPr lvl="0">
              <a:spcBef>
                <a:spcPts val="0"/>
              </a:spcBef>
              <a:buNone/>
            </a:pPr>
            <a:endParaRPr/>
          </a:p>
        </p:txBody>
      </p:sp>
      <p:sp>
        <p:nvSpPr>
          <p:cNvPr id="45" name="Shape 45"/>
          <p:cNvSpPr/>
          <p:nvPr/>
        </p:nvSpPr>
        <p:spPr>
          <a:xfrm flipH="1">
            <a:off x="7861618" y="272850"/>
            <a:ext cx="1759200" cy="749100"/>
          </a:xfrm>
          <a:prstGeom prst="parallelogram">
            <a:avLst>
              <a:gd name="adj" fmla="val 51542"/>
            </a:avLst>
          </a:prstGeom>
          <a:solidFill>
            <a:srgbClr val="FF8700"/>
          </a:solidFill>
          <a:ln>
            <a:noFill/>
          </a:ln>
        </p:spPr>
        <p:txBody>
          <a:bodyPr lIns="91425" tIns="91425" rIns="91425" bIns="91425" anchor="ctr" anchorCtr="0">
            <a:noAutofit/>
          </a:bodyPr>
          <a:lstStyle/>
          <a:p>
            <a:pPr lvl="0">
              <a:spcBef>
                <a:spcPts val="0"/>
              </a:spcBef>
              <a:buNone/>
            </a:pPr>
            <a:endParaRPr/>
          </a:p>
        </p:txBody>
      </p:sp>
      <p:sp>
        <p:nvSpPr>
          <p:cNvPr id="46" name="Shape 46"/>
          <p:cNvSpPr/>
          <p:nvPr/>
        </p:nvSpPr>
        <p:spPr>
          <a:xfrm flipH="1">
            <a:off x="990374" y="4925850"/>
            <a:ext cx="8369700" cy="228000"/>
          </a:xfrm>
          <a:prstGeom prst="parallelogram">
            <a:avLst>
              <a:gd name="adj" fmla="val 51542"/>
            </a:avLst>
          </a:prstGeom>
          <a:solidFill>
            <a:srgbClr val="FF8700"/>
          </a:solidFill>
          <a:ln>
            <a:noFill/>
          </a:ln>
        </p:spPr>
        <p:txBody>
          <a:bodyPr lIns="91425" tIns="91425" rIns="91425" bIns="91425" anchor="ctr" anchorCtr="0">
            <a:noAutofit/>
          </a:bodyPr>
          <a:lstStyle/>
          <a:p>
            <a:pPr lvl="0">
              <a:spcBef>
                <a:spcPts val="0"/>
              </a:spcBef>
              <a:buNone/>
            </a:pPr>
            <a:endParaRPr/>
          </a:p>
        </p:txBody>
      </p:sp>
      <p:sp>
        <p:nvSpPr>
          <p:cNvPr id="47" name="Shape 47"/>
          <p:cNvSpPr txBox="1">
            <a:spLocks noGrp="1"/>
          </p:cNvSpPr>
          <p:nvPr>
            <p:ph type="title"/>
          </p:nvPr>
        </p:nvSpPr>
        <p:spPr>
          <a:xfrm>
            <a:off x="1101386" y="272850"/>
            <a:ext cx="7574400" cy="749100"/>
          </a:xfrm>
          <a:prstGeom prst="rect">
            <a:avLst/>
          </a:prstGeom>
        </p:spPr>
        <p:txBody>
          <a:bodyPr lIns="91425" tIns="91425" rIns="91425" bIns="91425" anchor="ctr" anchorCtr="0"/>
          <a:lstStyle>
            <a:lvl1pPr lvl="0">
              <a:spcBef>
                <a:spcPts val="0"/>
              </a:spcBef>
              <a:buSzPct val="100000"/>
              <a:defRPr sz="2400" b="0"/>
            </a:lvl1pPr>
            <a:lvl2pPr lvl="1">
              <a:spcBef>
                <a:spcPts val="0"/>
              </a:spcBef>
              <a:buSzPct val="100000"/>
              <a:defRPr sz="2400" b="0"/>
            </a:lvl2pPr>
            <a:lvl3pPr lvl="2">
              <a:spcBef>
                <a:spcPts val="0"/>
              </a:spcBef>
              <a:buSzPct val="100000"/>
              <a:defRPr sz="2400" b="0"/>
            </a:lvl3pPr>
            <a:lvl4pPr lvl="3">
              <a:spcBef>
                <a:spcPts val="0"/>
              </a:spcBef>
              <a:buSzPct val="100000"/>
              <a:defRPr sz="2400" b="0"/>
            </a:lvl4pPr>
            <a:lvl5pPr lvl="4">
              <a:spcBef>
                <a:spcPts val="0"/>
              </a:spcBef>
              <a:buSzPct val="100000"/>
              <a:defRPr sz="2400" b="0"/>
            </a:lvl5pPr>
            <a:lvl6pPr lvl="5">
              <a:spcBef>
                <a:spcPts val="0"/>
              </a:spcBef>
              <a:buSzPct val="100000"/>
              <a:defRPr sz="2400" b="0"/>
            </a:lvl6pPr>
            <a:lvl7pPr lvl="6">
              <a:spcBef>
                <a:spcPts val="0"/>
              </a:spcBef>
              <a:buSzPct val="100000"/>
              <a:defRPr sz="2400" b="0"/>
            </a:lvl7pPr>
            <a:lvl8pPr lvl="7">
              <a:spcBef>
                <a:spcPts val="0"/>
              </a:spcBef>
              <a:buSzPct val="100000"/>
              <a:defRPr sz="2400" b="0"/>
            </a:lvl8pPr>
            <a:lvl9pPr lvl="8">
              <a:spcBef>
                <a:spcPts val="0"/>
              </a:spcBef>
              <a:buSzPct val="100000"/>
              <a:defRPr sz="2400" b="0"/>
            </a:lvl9pPr>
          </a:lstStyle>
          <a:p>
            <a:endParaRPr/>
          </a:p>
        </p:txBody>
      </p:sp>
      <p:sp>
        <p:nvSpPr>
          <p:cNvPr id="48" name="Shape 48"/>
          <p:cNvSpPr txBox="1">
            <a:spLocks noGrp="1"/>
          </p:cNvSpPr>
          <p:nvPr>
            <p:ph type="body" idx="1"/>
          </p:nvPr>
        </p:nvSpPr>
        <p:spPr>
          <a:xfrm>
            <a:off x="1101375" y="1311550"/>
            <a:ext cx="3681900" cy="3537900"/>
          </a:xfrm>
          <a:prstGeom prst="rect">
            <a:avLst/>
          </a:prstGeom>
        </p:spPr>
        <p:txBody>
          <a:bodyPr lIns="91425" tIns="91425" rIns="91425" bIns="91425" anchor="t" anchorCtr="0"/>
          <a:lstStyle>
            <a:lvl1pPr lvl="0">
              <a:spcBef>
                <a:spcPts val="0"/>
              </a:spcBef>
              <a:buSzPct val="100000"/>
              <a:defRPr sz="2600"/>
            </a:lvl1pPr>
            <a:lvl2pPr lvl="1">
              <a:spcBef>
                <a:spcPts val="0"/>
              </a:spcBef>
              <a:buSzPct val="100000"/>
              <a:defRPr sz="2600"/>
            </a:lvl2pPr>
            <a:lvl3pPr lvl="2">
              <a:spcBef>
                <a:spcPts val="0"/>
              </a:spcBef>
              <a:buSzPct val="100000"/>
              <a:defRPr sz="2600"/>
            </a:lvl3pPr>
            <a:lvl4pPr lvl="3">
              <a:spcBef>
                <a:spcPts val="0"/>
              </a:spcBef>
              <a:buSzPct val="100000"/>
              <a:defRPr sz="2600"/>
            </a:lvl4pPr>
            <a:lvl5pPr lvl="4">
              <a:spcBef>
                <a:spcPts val="0"/>
              </a:spcBef>
              <a:buSzPct val="100000"/>
              <a:defRPr sz="2600"/>
            </a:lvl5pPr>
            <a:lvl6pPr lvl="5">
              <a:spcBef>
                <a:spcPts val="0"/>
              </a:spcBef>
              <a:buSzPct val="100000"/>
              <a:defRPr sz="2600"/>
            </a:lvl6pPr>
            <a:lvl7pPr lvl="6">
              <a:spcBef>
                <a:spcPts val="0"/>
              </a:spcBef>
              <a:buSzPct val="100000"/>
              <a:defRPr sz="2600"/>
            </a:lvl7pPr>
            <a:lvl8pPr lvl="7">
              <a:spcBef>
                <a:spcPts val="0"/>
              </a:spcBef>
              <a:buSzPct val="100000"/>
              <a:defRPr sz="2600"/>
            </a:lvl8pPr>
            <a:lvl9pPr lvl="8">
              <a:spcBef>
                <a:spcPts val="0"/>
              </a:spcBef>
              <a:buSzPct val="100000"/>
              <a:defRPr sz="2600"/>
            </a:lvl9pPr>
          </a:lstStyle>
          <a:p>
            <a:endParaRPr/>
          </a:p>
        </p:txBody>
      </p:sp>
      <p:sp>
        <p:nvSpPr>
          <p:cNvPr id="49" name="Shape 49"/>
          <p:cNvSpPr txBox="1">
            <a:spLocks noGrp="1"/>
          </p:cNvSpPr>
          <p:nvPr>
            <p:ph type="body" idx="2"/>
          </p:nvPr>
        </p:nvSpPr>
        <p:spPr>
          <a:xfrm>
            <a:off x="5004949" y="1311550"/>
            <a:ext cx="3681900" cy="3537900"/>
          </a:xfrm>
          <a:prstGeom prst="rect">
            <a:avLst/>
          </a:prstGeom>
        </p:spPr>
        <p:txBody>
          <a:bodyPr lIns="91425" tIns="91425" rIns="91425" bIns="91425" anchor="t" anchorCtr="0"/>
          <a:lstStyle>
            <a:lvl1pPr lvl="0">
              <a:spcBef>
                <a:spcPts val="0"/>
              </a:spcBef>
              <a:buSzPct val="100000"/>
              <a:defRPr sz="2600"/>
            </a:lvl1pPr>
            <a:lvl2pPr lvl="1">
              <a:spcBef>
                <a:spcPts val="0"/>
              </a:spcBef>
              <a:buSzPct val="100000"/>
              <a:defRPr sz="2600"/>
            </a:lvl2pPr>
            <a:lvl3pPr lvl="2">
              <a:spcBef>
                <a:spcPts val="0"/>
              </a:spcBef>
              <a:buSzPct val="100000"/>
              <a:defRPr sz="2600"/>
            </a:lvl3pPr>
            <a:lvl4pPr lvl="3">
              <a:spcBef>
                <a:spcPts val="0"/>
              </a:spcBef>
              <a:buSzPct val="100000"/>
              <a:defRPr sz="2600"/>
            </a:lvl4pPr>
            <a:lvl5pPr lvl="4">
              <a:spcBef>
                <a:spcPts val="0"/>
              </a:spcBef>
              <a:buSzPct val="100000"/>
              <a:defRPr sz="2600"/>
            </a:lvl5pPr>
            <a:lvl6pPr lvl="5">
              <a:spcBef>
                <a:spcPts val="0"/>
              </a:spcBef>
              <a:buSzPct val="100000"/>
              <a:defRPr sz="2600"/>
            </a:lvl6pPr>
            <a:lvl7pPr lvl="6">
              <a:spcBef>
                <a:spcPts val="0"/>
              </a:spcBef>
              <a:buSzPct val="100000"/>
              <a:defRPr sz="2600"/>
            </a:lvl7pPr>
            <a:lvl8pPr lvl="7">
              <a:spcBef>
                <a:spcPts val="0"/>
              </a:spcBef>
              <a:buSzPct val="100000"/>
              <a:defRPr sz="2600"/>
            </a:lvl8pPr>
            <a:lvl9pPr lvl="8">
              <a:spcBef>
                <a:spcPts val="0"/>
              </a:spcBef>
              <a:buSzPct val="100000"/>
              <a:defRPr sz="2600"/>
            </a:lvl9pPr>
          </a:lstStyle>
          <a:p>
            <a:endParaRPr/>
          </a:p>
        </p:txBody>
      </p:sp>
      <p:sp>
        <p:nvSpPr>
          <p:cNvPr id="50" name="Shape 50"/>
          <p:cNvSpPr txBox="1">
            <a:spLocks noGrp="1"/>
          </p:cNvSpPr>
          <p:nvPr>
            <p:ph type="sldNum" idx="12"/>
          </p:nvPr>
        </p:nvSpPr>
        <p:spPr>
          <a:xfrm>
            <a:off x="0" y="0"/>
            <a:ext cx="594900" cy="731700"/>
          </a:xfrm>
          <a:prstGeom prst="rect">
            <a:avLst/>
          </a:prstGeom>
        </p:spPr>
        <p:txBody>
          <a:bodyPr lIns="91425" tIns="91425" rIns="91425" bIns="91425" anchor="ctr" anchorCtr="0">
            <a:noAutofit/>
          </a:bodyPr>
          <a:lstStyle/>
          <a:p>
            <a:pPr lvl="0">
              <a:spcBef>
                <a:spcPts val="0"/>
              </a:spcBef>
              <a:buNone/>
            </a:pPr>
            <a:fld id="{00000000-1234-1234-1234-123412341234}" type="slidenum">
              <a:rPr lang="en"/>
              <a:t>‹Nº›</a:t>
            </a:fld>
            <a:endParaRPr lang="en"/>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p:cSld name="Title only">
    <p:spTree>
      <p:nvGrpSpPr>
        <p:cNvPr id="1" name="Shape 63"/>
        <p:cNvGrpSpPr/>
        <p:nvPr/>
      </p:nvGrpSpPr>
      <p:grpSpPr>
        <a:xfrm>
          <a:off x="0" y="0"/>
          <a:ext cx="0" cy="0"/>
          <a:chOff x="0" y="0"/>
          <a:chExt cx="0" cy="0"/>
        </a:xfrm>
      </p:grpSpPr>
      <p:sp>
        <p:nvSpPr>
          <p:cNvPr id="64" name="Shape 64"/>
          <p:cNvSpPr/>
          <p:nvPr/>
        </p:nvSpPr>
        <p:spPr>
          <a:xfrm>
            <a:off x="-55075" y="-38100"/>
            <a:ext cx="3312625" cy="5214650"/>
          </a:xfrm>
          <a:custGeom>
            <a:avLst/>
            <a:gdLst/>
            <a:ahLst/>
            <a:cxnLst/>
            <a:rect l="0" t="0" r="0" b="0"/>
            <a:pathLst>
              <a:path w="132505" h="208586" extrusionOk="0">
                <a:moveTo>
                  <a:pt x="132505" y="207264"/>
                </a:moveTo>
                <a:lnTo>
                  <a:pt x="25063" y="0"/>
                </a:lnTo>
                <a:lnTo>
                  <a:pt x="0" y="202"/>
                </a:lnTo>
                <a:lnTo>
                  <a:pt x="1322" y="208586"/>
                </a:lnTo>
                <a:close/>
              </a:path>
            </a:pathLst>
          </a:custGeom>
          <a:solidFill>
            <a:srgbClr val="F3F3F3"/>
          </a:solidFill>
          <a:ln>
            <a:noFill/>
          </a:ln>
        </p:spPr>
      </p:sp>
      <p:sp>
        <p:nvSpPr>
          <p:cNvPr id="65" name="Shape 65"/>
          <p:cNvSpPr/>
          <p:nvPr/>
        </p:nvSpPr>
        <p:spPr>
          <a:xfrm flipH="1">
            <a:off x="-903537" y="-17561"/>
            <a:ext cx="1759200" cy="749100"/>
          </a:xfrm>
          <a:prstGeom prst="parallelogram">
            <a:avLst>
              <a:gd name="adj" fmla="val 51542"/>
            </a:avLst>
          </a:prstGeom>
          <a:solidFill>
            <a:srgbClr val="222222"/>
          </a:solidFill>
          <a:ln>
            <a:noFill/>
          </a:ln>
        </p:spPr>
        <p:txBody>
          <a:bodyPr lIns="91425" tIns="91425" rIns="91425" bIns="91425" anchor="ctr" anchorCtr="0">
            <a:noAutofit/>
          </a:bodyPr>
          <a:lstStyle/>
          <a:p>
            <a:pPr lvl="0">
              <a:spcBef>
                <a:spcPts val="0"/>
              </a:spcBef>
              <a:buNone/>
            </a:pPr>
            <a:endParaRPr/>
          </a:p>
        </p:txBody>
      </p:sp>
      <p:sp>
        <p:nvSpPr>
          <p:cNvPr id="66" name="Shape 66"/>
          <p:cNvSpPr/>
          <p:nvPr/>
        </p:nvSpPr>
        <p:spPr>
          <a:xfrm flipH="1">
            <a:off x="472133" y="-9525"/>
            <a:ext cx="518400" cy="749100"/>
          </a:xfrm>
          <a:prstGeom prst="parallelogram">
            <a:avLst>
              <a:gd name="adj" fmla="val 75009"/>
            </a:avLst>
          </a:prstGeom>
          <a:solidFill>
            <a:srgbClr val="FF8700"/>
          </a:solidFill>
          <a:ln>
            <a:noFill/>
          </a:ln>
        </p:spPr>
        <p:txBody>
          <a:bodyPr lIns="91425" tIns="91425" rIns="91425" bIns="91425" anchor="ctr" anchorCtr="0">
            <a:noAutofit/>
          </a:bodyPr>
          <a:lstStyle/>
          <a:p>
            <a:pPr lvl="0">
              <a:spcBef>
                <a:spcPts val="0"/>
              </a:spcBef>
              <a:buNone/>
            </a:pPr>
            <a:endParaRPr/>
          </a:p>
        </p:txBody>
      </p:sp>
      <p:sp>
        <p:nvSpPr>
          <p:cNvPr id="67" name="Shape 67"/>
          <p:cNvSpPr/>
          <p:nvPr/>
        </p:nvSpPr>
        <p:spPr>
          <a:xfrm flipH="1">
            <a:off x="742953" y="272850"/>
            <a:ext cx="7505700" cy="749100"/>
          </a:xfrm>
          <a:prstGeom prst="parallelogram">
            <a:avLst>
              <a:gd name="adj" fmla="val 51542"/>
            </a:avLst>
          </a:prstGeom>
          <a:solidFill>
            <a:srgbClr val="222222"/>
          </a:solidFill>
          <a:ln>
            <a:noFill/>
          </a:ln>
        </p:spPr>
        <p:txBody>
          <a:bodyPr lIns="91425" tIns="91425" rIns="91425" bIns="91425" anchor="ctr" anchorCtr="0">
            <a:noAutofit/>
          </a:bodyPr>
          <a:lstStyle/>
          <a:p>
            <a:pPr lvl="0">
              <a:spcBef>
                <a:spcPts val="0"/>
              </a:spcBef>
              <a:buNone/>
            </a:pPr>
            <a:endParaRPr/>
          </a:p>
        </p:txBody>
      </p:sp>
      <p:sp>
        <p:nvSpPr>
          <p:cNvPr id="68" name="Shape 68"/>
          <p:cNvSpPr/>
          <p:nvPr/>
        </p:nvSpPr>
        <p:spPr>
          <a:xfrm flipH="1">
            <a:off x="7861618" y="272850"/>
            <a:ext cx="1759200" cy="749100"/>
          </a:xfrm>
          <a:prstGeom prst="parallelogram">
            <a:avLst>
              <a:gd name="adj" fmla="val 51542"/>
            </a:avLst>
          </a:prstGeom>
          <a:solidFill>
            <a:srgbClr val="FF8700"/>
          </a:solidFill>
          <a:ln>
            <a:noFill/>
          </a:ln>
        </p:spPr>
        <p:txBody>
          <a:bodyPr lIns="91425" tIns="91425" rIns="91425" bIns="91425" anchor="ctr" anchorCtr="0">
            <a:noAutofit/>
          </a:bodyPr>
          <a:lstStyle/>
          <a:p>
            <a:pPr lvl="0">
              <a:spcBef>
                <a:spcPts val="0"/>
              </a:spcBef>
              <a:buNone/>
            </a:pPr>
            <a:endParaRPr/>
          </a:p>
        </p:txBody>
      </p:sp>
      <p:sp>
        <p:nvSpPr>
          <p:cNvPr id="69" name="Shape 69"/>
          <p:cNvSpPr/>
          <p:nvPr/>
        </p:nvSpPr>
        <p:spPr>
          <a:xfrm flipH="1">
            <a:off x="990374" y="4925850"/>
            <a:ext cx="8369700" cy="228000"/>
          </a:xfrm>
          <a:prstGeom prst="parallelogram">
            <a:avLst>
              <a:gd name="adj" fmla="val 51542"/>
            </a:avLst>
          </a:prstGeom>
          <a:solidFill>
            <a:srgbClr val="FF8700"/>
          </a:solidFill>
          <a:ln>
            <a:noFill/>
          </a:ln>
        </p:spPr>
        <p:txBody>
          <a:bodyPr lIns="91425" tIns="91425" rIns="91425" bIns="91425" anchor="ctr" anchorCtr="0">
            <a:noAutofit/>
          </a:bodyPr>
          <a:lstStyle/>
          <a:p>
            <a:pPr lvl="0">
              <a:spcBef>
                <a:spcPts val="0"/>
              </a:spcBef>
              <a:buNone/>
            </a:pPr>
            <a:endParaRPr/>
          </a:p>
        </p:txBody>
      </p:sp>
      <p:sp>
        <p:nvSpPr>
          <p:cNvPr id="70" name="Shape 70"/>
          <p:cNvSpPr txBox="1">
            <a:spLocks noGrp="1"/>
          </p:cNvSpPr>
          <p:nvPr>
            <p:ph type="title"/>
          </p:nvPr>
        </p:nvSpPr>
        <p:spPr>
          <a:xfrm>
            <a:off x="1104900" y="276075"/>
            <a:ext cx="6724500" cy="749100"/>
          </a:xfrm>
          <a:prstGeom prst="rect">
            <a:avLst/>
          </a:prstGeom>
        </p:spPr>
        <p:txBody>
          <a:bodyPr lIns="91425" tIns="91425" rIns="91425" bIns="91425" anchor="ctr" anchorCtr="0"/>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endParaRPr/>
          </a:p>
        </p:txBody>
      </p:sp>
      <p:sp>
        <p:nvSpPr>
          <p:cNvPr id="71" name="Shape 71"/>
          <p:cNvSpPr txBox="1">
            <a:spLocks noGrp="1"/>
          </p:cNvSpPr>
          <p:nvPr>
            <p:ph type="sldNum" idx="12"/>
          </p:nvPr>
        </p:nvSpPr>
        <p:spPr>
          <a:xfrm>
            <a:off x="0" y="0"/>
            <a:ext cx="594900" cy="731700"/>
          </a:xfrm>
          <a:prstGeom prst="rect">
            <a:avLst/>
          </a:prstGeom>
        </p:spPr>
        <p:txBody>
          <a:bodyPr lIns="91425" tIns="91425" rIns="91425" bIns="91425" anchor="ctr" anchorCtr="0">
            <a:noAutofit/>
          </a:bodyPr>
          <a:lstStyle/>
          <a:p>
            <a:pPr lvl="0">
              <a:spcBef>
                <a:spcPts val="0"/>
              </a:spcBef>
              <a:buNone/>
            </a:pPr>
            <a:fld id="{00000000-1234-1234-1234-123412341234}" type="slidenum">
              <a:rPr lang="en"/>
              <a:t>‹Nº›</a:t>
            </a:fld>
            <a:endParaRPr lang="en"/>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blank">
  <p:cSld name="Blank">
    <p:spTree>
      <p:nvGrpSpPr>
        <p:cNvPr id="1" name="Shape 89"/>
        <p:cNvGrpSpPr/>
        <p:nvPr/>
      </p:nvGrpSpPr>
      <p:grpSpPr>
        <a:xfrm>
          <a:off x="0" y="0"/>
          <a:ext cx="0" cy="0"/>
          <a:chOff x="0" y="0"/>
          <a:chExt cx="0" cy="0"/>
        </a:xfrm>
      </p:grpSpPr>
      <p:sp>
        <p:nvSpPr>
          <p:cNvPr id="90" name="Shape 90"/>
          <p:cNvSpPr/>
          <p:nvPr/>
        </p:nvSpPr>
        <p:spPr>
          <a:xfrm>
            <a:off x="-55075" y="-38100"/>
            <a:ext cx="3312625" cy="5214650"/>
          </a:xfrm>
          <a:custGeom>
            <a:avLst/>
            <a:gdLst/>
            <a:ahLst/>
            <a:cxnLst/>
            <a:rect l="0" t="0" r="0" b="0"/>
            <a:pathLst>
              <a:path w="132505" h="208586" extrusionOk="0">
                <a:moveTo>
                  <a:pt x="132505" y="207264"/>
                </a:moveTo>
                <a:lnTo>
                  <a:pt x="25063" y="0"/>
                </a:lnTo>
                <a:lnTo>
                  <a:pt x="0" y="202"/>
                </a:lnTo>
                <a:lnTo>
                  <a:pt x="1322" y="208586"/>
                </a:lnTo>
                <a:close/>
              </a:path>
            </a:pathLst>
          </a:custGeom>
          <a:solidFill>
            <a:srgbClr val="F3F3F3"/>
          </a:solidFill>
          <a:ln>
            <a:noFill/>
          </a:ln>
        </p:spPr>
      </p:sp>
      <p:sp>
        <p:nvSpPr>
          <p:cNvPr id="91" name="Shape 91"/>
          <p:cNvSpPr/>
          <p:nvPr/>
        </p:nvSpPr>
        <p:spPr>
          <a:xfrm flipH="1">
            <a:off x="-903537" y="-17561"/>
            <a:ext cx="1759200" cy="749100"/>
          </a:xfrm>
          <a:prstGeom prst="parallelogram">
            <a:avLst>
              <a:gd name="adj" fmla="val 51542"/>
            </a:avLst>
          </a:prstGeom>
          <a:solidFill>
            <a:srgbClr val="222222"/>
          </a:solidFill>
          <a:ln>
            <a:noFill/>
          </a:ln>
        </p:spPr>
        <p:txBody>
          <a:bodyPr lIns="91425" tIns="91425" rIns="91425" bIns="91425" anchor="ctr" anchorCtr="0">
            <a:noAutofit/>
          </a:bodyPr>
          <a:lstStyle/>
          <a:p>
            <a:pPr lvl="0">
              <a:spcBef>
                <a:spcPts val="0"/>
              </a:spcBef>
              <a:buNone/>
            </a:pPr>
            <a:endParaRPr/>
          </a:p>
        </p:txBody>
      </p:sp>
      <p:sp>
        <p:nvSpPr>
          <p:cNvPr id="92" name="Shape 92"/>
          <p:cNvSpPr/>
          <p:nvPr/>
        </p:nvSpPr>
        <p:spPr>
          <a:xfrm flipH="1">
            <a:off x="472133" y="-9525"/>
            <a:ext cx="518400" cy="749100"/>
          </a:xfrm>
          <a:prstGeom prst="parallelogram">
            <a:avLst>
              <a:gd name="adj" fmla="val 75009"/>
            </a:avLst>
          </a:prstGeom>
          <a:solidFill>
            <a:srgbClr val="FF8700"/>
          </a:solidFill>
          <a:ln>
            <a:noFill/>
          </a:ln>
        </p:spPr>
        <p:txBody>
          <a:bodyPr lIns="91425" tIns="91425" rIns="91425" bIns="91425" anchor="ctr" anchorCtr="0">
            <a:noAutofit/>
          </a:bodyPr>
          <a:lstStyle/>
          <a:p>
            <a:pPr lvl="0">
              <a:spcBef>
                <a:spcPts val="0"/>
              </a:spcBef>
              <a:buNone/>
            </a:pPr>
            <a:endParaRPr/>
          </a:p>
        </p:txBody>
      </p:sp>
      <p:sp>
        <p:nvSpPr>
          <p:cNvPr id="93" name="Shape 93"/>
          <p:cNvSpPr/>
          <p:nvPr/>
        </p:nvSpPr>
        <p:spPr>
          <a:xfrm flipH="1">
            <a:off x="990374" y="4925850"/>
            <a:ext cx="8369700" cy="228000"/>
          </a:xfrm>
          <a:prstGeom prst="parallelogram">
            <a:avLst>
              <a:gd name="adj" fmla="val 51542"/>
            </a:avLst>
          </a:prstGeom>
          <a:solidFill>
            <a:srgbClr val="FF8700"/>
          </a:solidFill>
          <a:ln>
            <a:noFill/>
          </a:ln>
        </p:spPr>
        <p:txBody>
          <a:bodyPr lIns="91425" tIns="91425" rIns="91425" bIns="91425" anchor="ctr" anchorCtr="0">
            <a:noAutofit/>
          </a:bodyPr>
          <a:lstStyle/>
          <a:p>
            <a:pPr lvl="0">
              <a:spcBef>
                <a:spcPts val="0"/>
              </a:spcBef>
              <a:buNone/>
            </a:pPr>
            <a:endParaRPr/>
          </a:p>
        </p:txBody>
      </p:sp>
      <p:sp>
        <p:nvSpPr>
          <p:cNvPr id="94" name="Shape 94"/>
          <p:cNvSpPr txBox="1">
            <a:spLocks noGrp="1"/>
          </p:cNvSpPr>
          <p:nvPr>
            <p:ph type="sldNum" idx="12"/>
          </p:nvPr>
        </p:nvSpPr>
        <p:spPr>
          <a:xfrm>
            <a:off x="0" y="0"/>
            <a:ext cx="594900" cy="731700"/>
          </a:xfrm>
          <a:prstGeom prst="rect">
            <a:avLst/>
          </a:prstGeom>
        </p:spPr>
        <p:txBody>
          <a:bodyPr lIns="91425" tIns="91425" rIns="91425" bIns="91425" anchor="ctr" anchorCtr="0">
            <a:noAutofit/>
          </a:bodyPr>
          <a:lstStyle/>
          <a:p>
            <a:pPr lvl="0">
              <a:spcBef>
                <a:spcPts val="0"/>
              </a:spcBef>
              <a:buNone/>
            </a:pPr>
            <a:fld id="{00000000-1234-1234-1234-123412341234}" type="slidenum">
              <a:rPr lang="en"/>
              <a:t>‹Nº›</a:t>
            </a:fld>
            <a:endParaRPr lang="en"/>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cSld name="Blank inverted">
    <p:bg>
      <p:bgPr>
        <a:solidFill>
          <a:srgbClr val="222222"/>
        </a:solidFill>
        <a:effectLst/>
      </p:bgPr>
    </p:bg>
    <p:spTree>
      <p:nvGrpSpPr>
        <p:cNvPr id="1" name="Shape 95"/>
        <p:cNvGrpSpPr/>
        <p:nvPr/>
      </p:nvGrpSpPr>
      <p:grpSpPr>
        <a:xfrm>
          <a:off x="0" y="0"/>
          <a:ext cx="0" cy="0"/>
          <a:chOff x="0" y="0"/>
          <a:chExt cx="0" cy="0"/>
        </a:xfrm>
      </p:grpSpPr>
      <p:sp>
        <p:nvSpPr>
          <p:cNvPr id="96" name="Shape 96"/>
          <p:cNvSpPr/>
          <p:nvPr/>
        </p:nvSpPr>
        <p:spPr>
          <a:xfrm>
            <a:off x="-55075" y="-38100"/>
            <a:ext cx="3312625" cy="5214650"/>
          </a:xfrm>
          <a:custGeom>
            <a:avLst/>
            <a:gdLst/>
            <a:ahLst/>
            <a:cxnLst/>
            <a:rect l="0" t="0" r="0" b="0"/>
            <a:pathLst>
              <a:path w="132505" h="208586" extrusionOk="0">
                <a:moveTo>
                  <a:pt x="132505" y="207264"/>
                </a:moveTo>
                <a:lnTo>
                  <a:pt x="25063" y="0"/>
                </a:lnTo>
                <a:lnTo>
                  <a:pt x="0" y="202"/>
                </a:lnTo>
                <a:lnTo>
                  <a:pt x="1322" y="208586"/>
                </a:lnTo>
                <a:close/>
              </a:path>
            </a:pathLst>
          </a:custGeom>
          <a:solidFill>
            <a:srgbClr val="333333"/>
          </a:solidFill>
          <a:ln>
            <a:noFill/>
          </a:ln>
        </p:spPr>
      </p:sp>
      <p:sp>
        <p:nvSpPr>
          <p:cNvPr id="97" name="Shape 97"/>
          <p:cNvSpPr/>
          <p:nvPr/>
        </p:nvSpPr>
        <p:spPr>
          <a:xfrm flipH="1">
            <a:off x="-903537" y="-17561"/>
            <a:ext cx="1759200" cy="749100"/>
          </a:xfrm>
          <a:prstGeom prst="parallelogram">
            <a:avLst>
              <a:gd name="adj" fmla="val 51542"/>
            </a:avLst>
          </a:prstGeom>
          <a:solidFill>
            <a:srgbClr val="FF8700"/>
          </a:solidFill>
          <a:ln>
            <a:noFill/>
          </a:ln>
        </p:spPr>
        <p:txBody>
          <a:bodyPr lIns="91425" tIns="91425" rIns="91425" bIns="91425" anchor="ctr" anchorCtr="0">
            <a:noAutofit/>
          </a:bodyPr>
          <a:lstStyle/>
          <a:p>
            <a:pPr lvl="0">
              <a:spcBef>
                <a:spcPts val="0"/>
              </a:spcBef>
              <a:buNone/>
            </a:pPr>
            <a:endParaRPr/>
          </a:p>
        </p:txBody>
      </p:sp>
      <p:sp>
        <p:nvSpPr>
          <p:cNvPr id="98" name="Shape 98"/>
          <p:cNvSpPr/>
          <p:nvPr/>
        </p:nvSpPr>
        <p:spPr>
          <a:xfrm flipH="1">
            <a:off x="472133" y="-9525"/>
            <a:ext cx="518400" cy="749100"/>
          </a:xfrm>
          <a:prstGeom prst="parallelogram">
            <a:avLst>
              <a:gd name="adj" fmla="val 75009"/>
            </a:avLst>
          </a:prstGeom>
          <a:solidFill>
            <a:srgbClr val="FFFFFF"/>
          </a:solidFill>
          <a:ln>
            <a:noFill/>
          </a:ln>
        </p:spPr>
        <p:txBody>
          <a:bodyPr lIns="91425" tIns="91425" rIns="91425" bIns="91425" anchor="ctr" anchorCtr="0">
            <a:noAutofit/>
          </a:bodyPr>
          <a:lstStyle/>
          <a:p>
            <a:pPr lvl="0">
              <a:spcBef>
                <a:spcPts val="0"/>
              </a:spcBef>
              <a:buNone/>
            </a:pPr>
            <a:endParaRPr/>
          </a:p>
        </p:txBody>
      </p:sp>
      <p:sp>
        <p:nvSpPr>
          <p:cNvPr id="99" name="Shape 99"/>
          <p:cNvSpPr/>
          <p:nvPr/>
        </p:nvSpPr>
        <p:spPr>
          <a:xfrm flipH="1">
            <a:off x="990374" y="4925850"/>
            <a:ext cx="8369700" cy="228000"/>
          </a:xfrm>
          <a:prstGeom prst="parallelogram">
            <a:avLst>
              <a:gd name="adj" fmla="val 51542"/>
            </a:avLst>
          </a:prstGeom>
          <a:solidFill>
            <a:srgbClr val="FF8700"/>
          </a:solidFill>
          <a:ln>
            <a:noFill/>
          </a:ln>
        </p:spPr>
        <p:txBody>
          <a:bodyPr lIns="91425" tIns="91425" rIns="91425" bIns="91425" anchor="ctr" anchorCtr="0">
            <a:noAutofit/>
          </a:bodyPr>
          <a:lstStyle/>
          <a:p>
            <a:pPr lvl="0">
              <a:spcBef>
                <a:spcPts val="0"/>
              </a:spcBef>
              <a:buNone/>
            </a:pPr>
            <a:endParaRPr/>
          </a:p>
        </p:txBody>
      </p:sp>
      <p:sp>
        <p:nvSpPr>
          <p:cNvPr id="100" name="Shape 100"/>
          <p:cNvSpPr txBox="1">
            <a:spLocks noGrp="1"/>
          </p:cNvSpPr>
          <p:nvPr>
            <p:ph type="sldNum" idx="12"/>
          </p:nvPr>
        </p:nvSpPr>
        <p:spPr>
          <a:xfrm>
            <a:off x="0" y="0"/>
            <a:ext cx="594900" cy="731700"/>
          </a:xfrm>
          <a:prstGeom prst="rect">
            <a:avLst/>
          </a:prstGeom>
        </p:spPr>
        <p:txBody>
          <a:bodyPr lIns="91425" tIns="91425" rIns="91425" bIns="91425" anchor="ctr" anchorCtr="0">
            <a:noAutofit/>
          </a:bodyPr>
          <a:lstStyle/>
          <a:p>
            <a:pPr lvl="0" rtl="0">
              <a:spcBef>
                <a:spcPts val="0"/>
              </a:spcBef>
              <a:buNone/>
            </a:pPr>
            <a:fld id="{00000000-1234-1234-1234-123412341234}" type="slidenum">
              <a:rPr lang="en"/>
              <a:t>‹Nº›</a:t>
            </a:fld>
            <a:endParaRPr lang="en"/>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sp>
        <p:nvSpPr>
          <p:cNvPr id="6" name="Shape 6"/>
          <p:cNvSpPr txBox="1">
            <a:spLocks noGrp="1"/>
          </p:cNvSpPr>
          <p:nvPr>
            <p:ph type="title"/>
          </p:nvPr>
        </p:nvSpPr>
        <p:spPr>
          <a:xfrm>
            <a:off x="1104900" y="276075"/>
            <a:ext cx="6724500" cy="749100"/>
          </a:xfrm>
          <a:prstGeom prst="rect">
            <a:avLst/>
          </a:prstGeom>
          <a:noFill/>
          <a:ln>
            <a:noFill/>
          </a:ln>
        </p:spPr>
        <p:txBody>
          <a:bodyPr lIns="91425" tIns="91425" rIns="91425" bIns="91425" anchor="ctr" anchorCtr="0"/>
          <a:lstStyle>
            <a:lvl1pPr lvl="0">
              <a:spcBef>
                <a:spcPts val="0"/>
              </a:spcBef>
              <a:buClr>
                <a:srgbClr val="FFFFFF"/>
              </a:buClr>
              <a:buSzPct val="100000"/>
              <a:buFont typeface="Dosis"/>
              <a:buNone/>
              <a:defRPr sz="2400">
                <a:solidFill>
                  <a:srgbClr val="FFFFFF"/>
                </a:solidFill>
                <a:latin typeface="Dosis"/>
                <a:ea typeface="Dosis"/>
                <a:cs typeface="Dosis"/>
                <a:sym typeface="Dosis"/>
              </a:defRPr>
            </a:lvl1pPr>
            <a:lvl2pPr lvl="1">
              <a:spcBef>
                <a:spcPts val="0"/>
              </a:spcBef>
              <a:buClr>
                <a:srgbClr val="FFFFFF"/>
              </a:buClr>
              <a:buSzPct val="100000"/>
              <a:buFont typeface="Dosis"/>
              <a:buNone/>
              <a:defRPr sz="2400">
                <a:solidFill>
                  <a:srgbClr val="FFFFFF"/>
                </a:solidFill>
                <a:latin typeface="Dosis"/>
                <a:ea typeface="Dosis"/>
                <a:cs typeface="Dosis"/>
                <a:sym typeface="Dosis"/>
              </a:defRPr>
            </a:lvl2pPr>
            <a:lvl3pPr lvl="2">
              <a:spcBef>
                <a:spcPts val="0"/>
              </a:spcBef>
              <a:buClr>
                <a:srgbClr val="FFFFFF"/>
              </a:buClr>
              <a:buSzPct val="100000"/>
              <a:buFont typeface="Dosis"/>
              <a:buNone/>
              <a:defRPr sz="2400">
                <a:solidFill>
                  <a:srgbClr val="FFFFFF"/>
                </a:solidFill>
                <a:latin typeface="Dosis"/>
                <a:ea typeface="Dosis"/>
                <a:cs typeface="Dosis"/>
                <a:sym typeface="Dosis"/>
              </a:defRPr>
            </a:lvl3pPr>
            <a:lvl4pPr lvl="3">
              <a:spcBef>
                <a:spcPts val="0"/>
              </a:spcBef>
              <a:buClr>
                <a:srgbClr val="FFFFFF"/>
              </a:buClr>
              <a:buSzPct val="100000"/>
              <a:buFont typeface="Dosis"/>
              <a:buNone/>
              <a:defRPr sz="2400">
                <a:solidFill>
                  <a:srgbClr val="FFFFFF"/>
                </a:solidFill>
                <a:latin typeface="Dosis"/>
                <a:ea typeface="Dosis"/>
                <a:cs typeface="Dosis"/>
                <a:sym typeface="Dosis"/>
              </a:defRPr>
            </a:lvl4pPr>
            <a:lvl5pPr lvl="4">
              <a:spcBef>
                <a:spcPts val="0"/>
              </a:spcBef>
              <a:buClr>
                <a:srgbClr val="FFFFFF"/>
              </a:buClr>
              <a:buSzPct val="100000"/>
              <a:buFont typeface="Dosis"/>
              <a:buNone/>
              <a:defRPr sz="2400">
                <a:solidFill>
                  <a:srgbClr val="FFFFFF"/>
                </a:solidFill>
                <a:latin typeface="Dosis"/>
                <a:ea typeface="Dosis"/>
                <a:cs typeface="Dosis"/>
                <a:sym typeface="Dosis"/>
              </a:defRPr>
            </a:lvl5pPr>
            <a:lvl6pPr lvl="5">
              <a:spcBef>
                <a:spcPts val="0"/>
              </a:spcBef>
              <a:buClr>
                <a:srgbClr val="FFFFFF"/>
              </a:buClr>
              <a:buSzPct val="100000"/>
              <a:buFont typeface="Dosis"/>
              <a:buNone/>
              <a:defRPr sz="2400">
                <a:solidFill>
                  <a:srgbClr val="FFFFFF"/>
                </a:solidFill>
                <a:latin typeface="Dosis"/>
                <a:ea typeface="Dosis"/>
                <a:cs typeface="Dosis"/>
                <a:sym typeface="Dosis"/>
              </a:defRPr>
            </a:lvl6pPr>
            <a:lvl7pPr lvl="6">
              <a:spcBef>
                <a:spcPts val="0"/>
              </a:spcBef>
              <a:buClr>
                <a:srgbClr val="FFFFFF"/>
              </a:buClr>
              <a:buSzPct val="100000"/>
              <a:buFont typeface="Dosis"/>
              <a:buNone/>
              <a:defRPr sz="2400">
                <a:solidFill>
                  <a:srgbClr val="FFFFFF"/>
                </a:solidFill>
                <a:latin typeface="Dosis"/>
                <a:ea typeface="Dosis"/>
                <a:cs typeface="Dosis"/>
                <a:sym typeface="Dosis"/>
              </a:defRPr>
            </a:lvl7pPr>
            <a:lvl8pPr lvl="7">
              <a:spcBef>
                <a:spcPts val="0"/>
              </a:spcBef>
              <a:buClr>
                <a:srgbClr val="FFFFFF"/>
              </a:buClr>
              <a:buSzPct val="100000"/>
              <a:buFont typeface="Dosis"/>
              <a:buNone/>
              <a:defRPr sz="2400">
                <a:solidFill>
                  <a:srgbClr val="FFFFFF"/>
                </a:solidFill>
                <a:latin typeface="Dosis"/>
                <a:ea typeface="Dosis"/>
                <a:cs typeface="Dosis"/>
                <a:sym typeface="Dosis"/>
              </a:defRPr>
            </a:lvl8pPr>
            <a:lvl9pPr lvl="8">
              <a:spcBef>
                <a:spcPts val="0"/>
              </a:spcBef>
              <a:buClr>
                <a:srgbClr val="FFFFFF"/>
              </a:buClr>
              <a:buSzPct val="100000"/>
              <a:buFont typeface="Dosis"/>
              <a:buNone/>
              <a:defRPr sz="2400">
                <a:solidFill>
                  <a:srgbClr val="FFFFFF"/>
                </a:solidFill>
                <a:latin typeface="Dosis"/>
                <a:ea typeface="Dosis"/>
                <a:cs typeface="Dosis"/>
                <a:sym typeface="Dosis"/>
              </a:defRPr>
            </a:lvl9pPr>
          </a:lstStyle>
          <a:p>
            <a:endParaRPr/>
          </a:p>
        </p:txBody>
      </p:sp>
      <p:sp>
        <p:nvSpPr>
          <p:cNvPr id="7" name="Shape 7"/>
          <p:cNvSpPr txBox="1">
            <a:spLocks noGrp="1"/>
          </p:cNvSpPr>
          <p:nvPr>
            <p:ph type="body" idx="1"/>
          </p:nvPr>
        </p:nvSpPr>
        <p:spPr>
          <a:xfrm>
            <a:off x="1104900" y="1200150"/>
            <a:ext cx="7581900" cy="3725700"/>
          </a:xfrm>
          <a:prstGeom prst="rect">
            <a:avLst/>
          </a:prstGeom>
          <a:noFill/>
          <a:ln>
            <a:noFill/>
          </a:ln>
        </p:spPr>
        <p:txBody>
          <a:bodyPr lIns="91425" tIns="91425" rIns="91425" bIns="91425" anchor="t" anchorCtr="0"/>
          <a:lstStyle>
            <a:lvl1pPr lvl="0">
              <a:spcBef>
                <a:spcPts val="600"/>
              </a:spcBef>
              <a:buClr>
                <a:srgbClr val="FF8700"/>
              </a:buClr>
              <a:buSzPct val="100000"/>
              <a:buFont typeface="Roboto"/>
              <a:buChar char="▸"/>
              <a:defRPr sz="3000">
                <a:solidFill>
                  <a:srgbClr val="222222"/>
                </a:solidFill>
                <a:latin typeface="Roboto"/>
                <a:ea typeface="Roboto"/>
                <a:cs typeface="Roboto"/>
                <a:sym typeface="Roboto"/>
              </a:defRPr>
            </a:lvl1pPr>
            <a:lvl2pPr lvl="1">
              <a:spcBef>
                <a:spcPts val="480"/>
              </a:spcBef>
              <a:buClr>
                <a:srgbClr val="FF8700"/>
              </a:buClr>
              <a:buSzPct val="100000"/>
              <a:buFont typeface="Roboto"/>
              <a:buChar char="▹"/>
              <a:defRPr sz="2400">
                <a:solidFill>
                  <a:srgbClr val="222222"/>
                </a:solidFill>
                <a:latin typeface="Roboto"/>
                <a:ea typeface="Roboto"/>
                <a:cs typeface="Roboto"/>
                <a:sym typeface="Roboto"/>
              </a:defRPr>
            </a:lvl2pPr>
            <a:lvl3pPr lvl="2">
              <a:spcBef>
                <a:spcPts val="480"/>
              </a:spcBef>
              <a:buClr>
                <a:srgbClr val="FF8700"/>
              </a:buClr>
              <a:buSzPct val="100000"/>
              <a:buFont typeface="Roboto"/>
              <a:buChar char="▹"/>
              <a:defRPr sz="2400">
                <a:solidFill>
                  <a:srgbClr val="222222"/>
                </a:solidFill>
                <a:latin typeface="Roboto"/>
                <a:ea typeface="Roboto"/>
                <a:cs typeface="Roboto"/>
                <a:sym typeface="Roboto"/>
              </a:defRPr>
            </a:lvl3pPr>
            <a:lvl4pPr lvl="3">
              <a:spcBef>
                <a:spcPts val="360"/>
              </a:spcBef>
              <a:buClr>
                <a:srgbClr val="FF8700"/>
              </a:buClr>
              <a:buSzPct val="100000"/>
              <a:buFont typeface="Roboto"/>
              <a:buChar char="▹"/>
              <a:defRPr sz="1800">
                <a:solidFill>
                  <a:srgbClr val="222222"/>
                </a:solidFill>
                <a:latin typeface="Roboto"/>
                <a:ea typeface="Roboto"/>
                <a:cs typeface="Roboto"/>
                <a:sym typeface="Roboto"/>
              </a:defRPr>
            </a:lvl4pPr>
            <a:lvl5pPr lvl="4">
              <a:spcBef>
                <a:spcPts val="360"/>
              </a:spcBef>
              <a:buClr>
                <a:srgbClr val="FF8700"/>
              </a:buClr>
              <a:buSzPct val="100000"/>
              <a:buFont typeface="Roboto"/>
              <a:buChar char="▹"/>
              <a:defRPr sz="1800">
                <a:solidFill>
                  <a:srgbClr val="222222"/>
                </a:solidFill>
                <a:latin typeface="Roboto"/>
                <a:ea typeface="Roboto"/>
                <a:cs typeface="Roboto"/>
                <a:sym typeface="Roboto"/>
              </a:defRPr>
            </a:lvl5pPr>
            <a:lvl6pPr lvl="5">
              <a:spcBef>
                <a:spcPts val="360"/>
              </a:spcBef>
              <a:buClr>
                <a:srgbClr val="FF8700"/>
              </a:buClr>
              <a:buSzPct val="100000"/>
              <a:buFont typeface="Roboto"/>
              <a:buChar char="▹"/>
              <a:defRPr sz="1800">
                <a:solidFill>
                  <a:srgbClr val="222222"/>
                </a:solidFill>
                <a:latin typeface="Roboto"/>
                <a:ea typeface="Roboto"/>
                <a:cs typeface="Roboto"/>
                <a:sym typeface="Roboto"/>
              </a:defRPr>
            </a:lvl6pPr>
            <a:lvl7pPr lvl="6">
              <a:spcBef>
                <a:spcPts val="360"/>
              </a:spcBef>
              <a:buClr>
                <a:srgbClr val="FF8700"/>
              </a:buClr>
              <a:buSzPct val="100000"/>
              <a:buFont typeface="Roboto"/>
              <a:buChar char="▹"/>
              <a:defRPr sz="1800">
                <a:solidFill>
                  <a:srgbClr val="222222"/>
                </a:solidFill>
                <a:latin typeface="Roboto"/>
                <a:ea typeface="Roboto"/>
                <a:cs typeface="Roboto"/>
                <a:sym typeface="Roboto"/>
              </a:defRPr>
            </a:lvl7pPr>
            <a:lvl8pPr lvl="7">
              <a:spcBef>
                <a:spcPts val="360"/>
              </a:spcBef>
              <a:buClr>
                <a:srgbClr val="FF8700"/>
              </a:buClr>
              <a:buSzPct val="100000"/>
              <a:buFont typeface="Roboto"/>
              <a:buChar char="▹"/>
              <a:defRPr sz="1800">
                <a:solidFill>
                  <a:srgbClr val="222222"/>
                </a:solidFill>
                <a:latin typeface="Roboto"/>
                <a:ea typeface="Roboto"/>
                <a:cs typeface="Roboto"/>
                <a:sym typeface="Roboto"/>
              </a:defRPr>
            </a:lvl8pPr>
            <a:lvl9pPr lvl="8">
              <a:spcBef>
                <a:spcPts val="360"/>
              </a:spcBef>
              <a:buClr>
                <a:srgbClr val="FF8700"/>
              </a:buClr>
              <a:buSzPct val="100000"/>
              <a:buFont typeface="Roboto"/>
              <a:buChar char="▹"/>
              <a:defRPr sz="1800">
                <a:solidFill>
                  <a:srgbClr val="222222"/>
                </a:solidFill>
                <a:latin typeface="Roboto"/>
                <a:ea typeface="Roboto"/>
                <a:cs typeface="Roboto"/>
                <a:sym typeface="Roboto"/>
              </a:defRPr>
            </a:lvl9pPr>
          </a:lstStyle>
          <a:p>
            <a:endParaRPr/>
          </a:p>
        </p:txBody>
      </p:sp>
      <p:sp>
        <p:nvSpPr>
          <p:cNvPr id="8" name="Shape 8"/>
          <p:cNvSpPr txBox="1">
            <a:spLocks noGrp="1"/>
          </p:cNvSpPr>
          <p:nvPr>
            <p:ph type="sldNum" idx="12"/>
          </p:nvPr>
        </p:nvSpPr>
        <p:spPr>
          <a:xfrm>
            <a:off x="0" y="0"/>
            <a:ext cx="594900" cy="731700"/>
          </a:xfrm>
          <a:prstGeom prst="rect">
            <a:avLst/>
          </a:prstGeom>
          <a:noFill/>
          <a:ln>
            <a:noFill/>
          </a:ln>
        </p:spPr>
        <p:txBody>
          <a:bodyPr lIns="91425" tIns="91425" rIns="91425" bIns="91425" anchor="ctr" anchorCtr="0">
            <a:noAutofit/>
          </a:bodyPr>
          <a:lstStyle/>
          <a:p>
            <a:pPr lvl="0" algn="ctr">
              <a:spcBef>
                <a:spcPts val="0"/>
              </a:spcBef>
              <a:buNone/>
            </a:pPr>
            <a:fld id="{00000000-1234-1234-1234-123412341234}" type="slidenum">
              <a:rPr lang="en" sz="1300" b="1">
                <a:solidFill>
                  <a:srgbClr val="FFFFFF"/>
                </a:solidFill>
                <a:latin typeface="Roboto"/>
                <a:ea typeface="Roboto"/>
                <a:cs typeface="Roboto"/>
                <a:sym typeface="Roboto"/>
              </a:rPr>
              <a:t>‹Nº›</a:t>
            </a:fld>
            <a:endParaRPr lang="en" sz="1300" b="1">
              <a:solidFill>
                <a:srgbClr val="FFFFFF"/>
              </a:solidFill>
              <a:latin typeface="Roboto"/>
              <a:ea typeface="Roboto"/>
              <a:cs typeface="Roboto"/>
              <a:sym typeface="Roboto"/>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1" r:id="rId3"/>
    <p:sldLayoutId id="2147483652" r:id="rId4"/>
    <p:sldLayoutId id="2147483654" r:id="rId5"/>
    <p:sldLayoutId id="2147483657" r:id="rId6"/>
    <p:sldLayoutId id="2147483658" r:id="rId7"/>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p:titleStyle>
    <p:body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10.xml"/><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11.xml"/><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12.xml"/><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3" Type="http://schemas.openxmlformats.org/officeDocument/2006/relationships/image" Target="../media/image12.jpg"/><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6.xml"/><Relationship Id="rId1" Type="http://schemas.openxmlformats.org/officeDocument/2006/relationships/slideLayout" Target="../slideLayouts/slideLayout5.xml"/><Relationship Id="rId5" Type="http://schemas.openxmlformats.org/officeDocument/2006/relationships/image" Target="../media/image5.jpg"/><Relationship Id="rId4" Type="http://schemas.openxmlformats.org/officeDocument/2006/relationships/image" Target="../media/image4.jpg"/></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8.xml"/><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9.xml"/><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19"/>
        <p:cNvGrpSpPr/>
        <p:nvPr/>
      </p:nvGrpSpPr>
      <p:grpSpPr>
        <a:xfrm>
          <a:off x="0" y="0"/>
          <a:ext cx="0" cy="0"/>
          <a:chOff x="0" y="0"/>
          <a:chExt cx="0" cy="0"/>
        </a:xfrm>
      </p:grpSpPr>
      <p:sp>
        <p:nvSpPr>
          <p:cNvPr id="120" name="Shape 120"/>
          <p:cNvSpPr txBox="1">
            <a:spLocks noGrp="1"/>
          </p:cNvSpPr>
          <p:nvPr>
            <p:ph type="ctrTitle" idx="4294967295"/>
          </p:nvPr>
        </p:nvSpPr>
        <p:spPr>
          <a:xfrm>
            <a:off x="5081000" y="821350"/>
            <a:ext cx="3550500" cy="1159800"/>
          </a:xfrm>
          <a:prstGeom prst="rect">
            <a:avLst/>
          </a:prstGeom>
        </p:spPr>
        <p:txBody>
          <a:bodyPr lIns="91425" tIns="91425" rIns="91425" bIns="91425" anchor="ctr" anchorCtr="0">
            <a:noAutofit/>
          </a:bodyPr>
          <a:lstStyle/>
          <a:p>
            <a:pPr lvl="0">
              <a:spcBef>
                <a:spcPts val="0"/>
              </a:spcBef>
              <a:buNone/>
            </a:pPr>
            <a:r>
              <a:rPr lang="es-PE" sz="6000" dirty="0">
                <a:solidFill>
                  <a:srgbClr val="FF8700"/>
                </a:solidFill>
              </a:rPr>
              <a:t>Hola !</a:t>
            </a:r>
            <a:endParaRPr lang="en" sz="6000" dirty="0">
              <a:solidFill>
                <a:srgbClr val="FF8700"/>
              </a:solidFill>
            </a:endParaRPr>
          </a:p>
        </p:txBody>
      </p:sp>
      <p:sp>
        <p:nvSpPr>
          <p:cNvPr id="121" name="Shape 121"/>
          <p:cNvSpPr txBox="1">
            <a:spLocks noGrp="1"/>
          </p:cNvSpPr>
          <p:nvPr>
            <p:ph type="subTitle" idx="4294967295"/>
          </p:nvPr>
        </p:nvSpPr>
        <p:spPr>
          <a:xfrm>
            <a:off x="5081000" y="1868575"/>
            <a:ext cx="3823200" cy="1975500"/>
          </a:xfrm>
          <a:prstGeom prst="rect">
            <a:avLst/>
          </a:prstGeom>
        </p:spPr>
        <p:txBody>
          <a:bodyPr lIns="91425" tIns="91425" rIns="91425" bIns="91425" anchor="t" anchorCtr="0">
            <a:noAutofit/>
          </a:bodyPr>
          <a:lstStyle/>
          <a:p>
            <a:pPr lvl="0" rtl="0">
              <a:spcBef>
                <a:spcPts val="0"/>
              </a:spcBef>
              <a:buNone/>
            </a:pPr>
            <a:r>
              <a:rPr lang="es-PE" sz="1800" dirty="0">
                <a:solidFill>
                  <a:srgbClr val="FFFFFF"/>
                </a:solidFill>
              </a:rPr>
              <a:t>Nosotros somos:</a:t>
            </a:r>
            <a:endParaRPr lang="en" sz="1800" dirty="0">
              <a:solidFill>
                <a:srgbClr val="FFFFFF"/>
              </a:solidFill>
            </a:endParaRPr>
          </a:p>
          <a:p>
            <a:pPr marL="285750" lvl="0" indent="-285750" rtl="0">
              <a:spcBef>
                <a:spcPts val="0"/>
              </a:spcBef>
              <a:buFontTx/>
              <a:buChar char="-"/>
            </a:pPr>
            <a:r>
              <a:rPr lang="en" sz="1800" dirty="0">
                <a:solidFill>
                  <a:srgbClr val="FFFFFF"/>
                </a:solidFill>
              </a:rPr>
              <a:t>Eduardo Vera Fernández</a:t>
            </a:r>
          </a:p>
          <a:p>
            <a:pPr marL="285750" lvl="0" indent="-285750" rtl="0">
              <a:spcBef>
                <a:spcPts val="0"/>
              </a:spcBef>
              <a:buFontTx/>
              <a:buChar char="-"/>
            </a:pPr>
            <a:r>
              <a:rPr lang="en" sz="1800" dirty="0">
                <a:solidFill>
                  <a:srgbClr val="FFFFFF"/>
                </a:solidFill>
              </a:rPr>
              <a:t>Samuel Terrazas Cupitay</a:t>
            </a:r>
          </a:p>
          <a:p>
            <a:pPr marL="285750" lvl="0" indent="-285750" rtl="0">
              <a:spcBef>
                <a:spcPts val="0"/>
              </a:spcBef>
              <a:buFontTx/>
              <a:buChar char="-"/>
            </a:pPr>
            <a:r>
              <a:rPr lang="en" sz="1800" dirty="0">
                <a:solidFill>
                  <a:srgbClr val="FFFFFF"/>
                </a:solidFill>
              </a:rPr>
              <a:t>Christian Vil</a:t>
            </a:r>
            <a:r>
              <a:rPr lang="es-PE" sz="1800" dirty="0">
                <a:solidFill>
                  <a:srgbClr val="FFFFFF"/>
                </a:solidFill>
              </a:rPr>
              <a:t>ca Apaza</a:t>
            </a:r>
          </a:p>
          <a:p>
            <a:pPr marL="285750" lvl="0" indent="-285750" rtl="0">
              <a:spcBef>
                <a:spcPts val="0"/>
              </a:spcBef>
              <a:buFontTx/>
              <a:buChar char="-"/>
            </a:pPr>
            <a:r>
              <a:rPr lang="es-PE" sz="1800" dirty="0">
                <a:solidFill>
                  <a:srgbClr val="FFFFFF"/>
                </a:solidFill>
              </a:rPr>
              <a:t>Wilson Turpo Quispe</a:t>
            </a:r>
          </a:p>
          <a:p>
            <a:pPr marL="285750" lvl="0" indent="-285750" rtl="0">
              <a:spcBef>
                <a:spcPts val="0"/>
              </a:spcBef>
              <a:buFontTx/>
              <a:buChar char="-"/>
            </a:pPr>
            <a:r>
              <a:rPr lang="es-PE" sz="1800" dirty="0">
                <a:solidFill>
                  <a:srgbClr val="FFFFFF"/>
                </a:solidFill>
              </a:rPr>
              <a:t>Andrea Taco Ojeda</a:t>
            </a:r>
          </a:p>
        </p:txBody>
      </p:sp>
      <p:sp>
        <p:nvSpPr>
          <p:cNvPr id="122" name="Shape 122"/>
          <p:cNvSpPr txBox="1">
            <a:spLocks noGrp="1"/>
          </p:cNvSpPr>
          <p:nvPr>
            <p:ph type="sldNum" idx="12"/>
          </p:nvPr>
        </p:nvSpPr>
        <p:spPr>
          <a:xfrm>
            <a:off x="0" y="0"/>
            <a:ext cx="594900" cy="731700"/>
          </a:xfrm>
          <a:prstGeom prst="rect">
            <a:avLst/>
          </a:prstGeom>
        </p:spPr>
        <p:txBody>
          <a:bodyPr lIns="91425" tIns="91425" rIns="91425" bIns="91425" anchor="ctr" anchorCtr="0">
            <a:noAutofit/>
          </a:bodyPr>
          <a:lstStyle/>
          <a:p>
            <a:pPr lvl="0">
              <a:spcBef>
                <a:spcPts val="0"/>
              </a:spcBef>
              <a:buNone/>
            </a:pPr>
            <a:fld id="{00000000-1234-1234-1234-123412341234}" type="slidenum">
              <a:rPr lang="en"/>
              <a:t>1</a:t>
            </a:fld>
            <a:endParaRPr lang="en"/>
          </a:p>
        </p:txBody>
      </p:sp>
      <p:pic>
        <p:nvPicPr>
          <p:cNvPr id="123" name="Shape 123" descr="10.jpg"/>
          <p:cNvPicPr preferRelativeResize="0"/>
          <p:nvPr/>
        </p:nvPicPr>
        <p:blipFill rotWithShape="1">
          <a:blip r:embed="rId3">
            <a:alphaModFix/>
          </a:blip>
          <a:srcRect l="11422" t="22161" r="20220" b="9481"/>
          <a:stretch/>
        </p:blipFill>
        <p:spPr>
          <a:xfrm flipH="1">
            <a:off x="982118" y="731700"/>
            <a:ext cx="3742800" cy="2105400"/>
          </a:xfrm>
          <a:prstGeom prst="parallelogram">
            <a:avLst>
              <a:gd name="adj" fmla="val 51555"/>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46"/>
        <p:cNvGrpSpPr/>
        <p:nvPr/>
      </p:nvGrpSpPr>
      <p:grpSpPr>
        <a:xfrm>
          <a:off x="0" y="0"/>
          <a:ext cx="0" cy="0"/>
          <a:chOff x="0" y="0"/>
          <a:chExt cx="0" cy="0"/>
        </a:xfrm>
      </p:grpSpPr>
      <p:pic>
        <p:nvPicPr>
          <p:cNvPr id="3" name="Imagen 2"/>
          <p:cNvPicPr>
            <a:picLocks noChangeAspect="1"/>
          </p:cNvPicPr>
          <p:nvPr/>
        </p:nvPicPr>
        <p:blipFill>
          <a:blip r:embed="rId3"/>
          <a:stretch>
            <a:fillRect/>
          </a:stretch>
        </p:blipFill>
        <p:spPr>
          <a:xfrm>
            <a:off x="594900" y="1643931"/>
            <a:ext cx="3414507" cy="2645345"/>
          </a:xfrm>
          <a:prstGeom prst="rect">
            <a:avLst/>
          </a:prstGeom>
          <a:ln>
            <a:noFill/>
          </a:ln>
          <a:effectLst>
            <a:outerShdw blurRad="190500" algn="tl" rotWithShape="0">
              <a:srgbClr val="000000">
                <a:alpha val="70000"/>
              </a:srgbClr>
            </a:outerShdw>
          </a:effectLst>
        </p:spPr>
      </p:pic>
      <p:sp>
        <p:nvSpPr>
          <p:cNvPr id="147" name="Shape 147"/>
          <p:cNvSpPr txBox="1">
            <a:spLocks noGrp="1"/>
          </p:cNvSpPr>
          <p:nvPr>
            <p:ph type="ctrTitle" idx="4294967295"/>
          </p:nvPr>
        </p:nvSpPr>
        <p:spPr>
          <a:xfrm>
            <a:off x="1358875" y="0"/>
            <a:ext cx="6283495" cy="731700"/>
          </a:xfrm>
          <a:prstGeom prst="rect">
            <a:avLst/>
          </a:prstGeom>
        </p:spPr>
        <p:txBody>
          <a:bodyPr lIns="91425" tIns="91425" rIns="91425" bIns="91425" anchor="ctr" anchorCtr="0">
            <a:noAutofit/>
          </a:bodyPr>
          <a:lstStyle/>
          <a:p>
            <a:pPr lvl="0" rtl="0">
              <a:spcBef>
                <a:spcPts val="0"/>
              </a:spcBef>
              <a:buNone/>
            </a:pPr>
            <a:r>
              <a:rPr lang="es-PE" sz="7200" dirty="0">
                <a:solidFill>
                  <a:srgbClr val="FF8700"/>
                </a:solidFill>
              </a:rPr>
              <a:t>SOCKET DEL CPU</a:t>
            </a:r>
            <a:endParaRPr lang="en" sz="7200" dirty="0">
              <a:solidFill>
                <a:srgbClr val="FF8700"/>
              </a:solidFill>
            </a:endParaRPr>
          </a:p>
        </p:txBody>
      </p:sp>
      <p:sp>
        <p:nvSpPr>
          <p:cNvPr id="148" name="Shape 148"/>
          <p:cNvSpPr txBox="1">
            <a:spLocks noGrp="1"/>
          </p:cNvSpPr>
          <p:nvPr>
            <p:ph type="subTitle" idx="4294967295"/>
          </p:nvPr>
        </p:nvSpPr>
        <p:spPr>
          <a:xfrm>
            <a:off x="4223461" y="1254320"/>
            <a:ext cx="4854131" cy="2649063"/>
          </a:xfrm>
          <a:prstGeom prst="rect">
            <a:avLst/>
          </a:prstGeom>
        </p:spPr>
        <p:txBody>
          <a:bodyPr lIns="91425" tIns="91425" rIns="91425" bIns="91425" anchor="t" anchorCtr="0">
            <a:noAutofit/>
          </a:bodyPr>
          <a:lstStyle/>
          <a:p>
            <a:pPr algn="just">
              <a:spcBef>
                <a:spcPts val="0"/>
              </a:spcBef>
              <a:buNone/>
            </a:pPr>
            <a:r>
              <a:rPr lang="es-PE" sz="2400" dirty="0"/>
              <a:t>El tipo de socket para procesador o microprocesador es muy importante ya que éste prácticamente aloja al cerebro de la computadora, es importante que el microprocesador quede debidamente colocado en el socket para que este trabaje con normalidad.</a:t>
            </a:r>
            <a:endParaRPr lang="es-PE" sz="1400" dirty="0"/>
          </a:p>
        </p:txBody>
      </p:sp>
      <p:sp>
        <p:nvSpPr>
          <p:cNvPr id="161" name="Shape 161"/>
          <p:cNvSpPr txBox="1">
            <a:spLocks noGrp="1"/>
          </p:cNvSpPr>
          <p:nvPr>
            <p:ph type="sldNum" idx="12"/>
          </p:nvPr>
        </p:nvSpPr>
        <p:spPr>
          <a:xfrm>
            <a:off x="0" y="0"/>
            <a:ext cx="594900" cy="731700"/>
          </a:xfrm>
          <a:prstGeom prst="rect">
            <a:avLst/>
          </a:prstGeom>
        </p:spPr>
        <p:txBody>
          <a:bodyPr lIns="91425" tIns="91425" rIns="91425" bIns="91425" anchor="ctr" anchorCtr="0">
            <a:noAutofit/>
          </a:bodyPr>
          <a:lstStyle/>
          <a:p>
            <a:pPr lvl="0">
              <a:spcBef>
                <a:spcPts val="0"/>
              </a:spcBef>
              <a:buNone/>
            </a:pPr>
            <a:fld id="{00000000-1234-1234-1234-123412341234}" type="slidenum">
              <a:rPr lang="en"/>
              <a:t>10</a:t>
            </a:fld>
            <a:endParaRPr lang="en"/>
          </a:p>
        </p:txBody>
      </p:sp>
    </p:spTree>
    <p:extLst>
      <p:ext uri="{BB962C8B-B14F-4D97-AF65-F5344CB8AC3E}">
        <p14:creationId xmlns:p14="http://schemas.microsoft.com/office/powerpoint/2010/main" val="343871101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46"/>
        <p:cNvGrpSpPr/>
        <p:nvPr/>
      </p:nvGrpSpPr>
      <p:grpSpPr>
        <a:xfrm>
          <a:off x="0" y="0"/>
          <a:ext cx="0" cy="0"/>
          <a:chOff x="0" y="0"/>
          <a:chExt cx="0" cy="0"/>
        </a:xfrm>
      </p:grpSpPr>
      <p:pic>
        <p:nvPicPr>
          <p:cNvPr id="3" name="Imagen 2"/>
          <p:cNvPicPr>
            <a:picLocks noChangeAspect="1"/>
          </p:cNvPicPr>
          <p:nvPr/>
        </p:nvPicPr>
        <p:blipFill>
          <a:blip r:embed="rId3"/>
          <a:stretch>
            <a:fillRect/>
          </a:stretch>
        </p:blipFill>
        <p:spPr>
          <a:xfrm>
            <a:off x="594900" y="1568489"/>
            <a:ext cx="3414507" cy="2171726"/>
          </a:xfrm>
          <a:prstGeom prst="rect">
            <a:avLst/>
          </a:prstGeom>
          <a:ln>
            <a:noFill/>
          </a:ln>
          <a:effectLst>
            <a:outerShdw blurRad="190500" algn="tl" rotWithShape="0">
              <a:srgbClr val="000000">
                <a:alpha val="70000"/>
              </a:srgbClr>
            </a:outerShdw>
          </a:effectLst>
        </p:spPr>
      </p:pic>
      <p:sp>
        <p:nvSpPr>
          <p:cNvPr id="147" name="Shape 147"/>
          <p:cNvSpPr txBox="1">
            <a:spLocks noGrp="1"/>
          </p:cNvSpPr>
          <p:nvPr>
            <p:ph type="ctrTitle" idx="4294967295"/>
          </p:nvPr>
        </p:nvSpPr>
        <p:spPr>
          <a:xfrm>
            <a:off x="1358875" y="0"/>
            <a:ext cx="7558622" cy="731700"/>
          </a:xfrm>
          <a:prstGeom prst="rect">
            <a:avLst/>
          </a:prstGeom>
        </p:spPr>
        <p:txBody>
          <a:bodyPr lIns="91425" tIns="91425" rIns="91425" bIns="91425" anchor="ctr" anchorCtr="0">
            <a:noAutofit/>
          </a:bodyPr>
          <a:lstStyle/>
          <a:p>
            <a:pPr lvl="0" rtl="0">
              <a:spcBef>
                <a:spcPts val="0"/>
              </a:spcBef>
              <a:buNone/>
            </a:pPr>
            <a:r>
              <a:rPr lang="es-PE" sz="7200" dirty="0">
                <a:solidFill>
                  <a:srgbClr val="FF8700"/>
                </a:solidFill>
              </a:rPr>
              <a:t>RANURAS PCI &amp; PCIE</a:t>
            </a:r>
            <a:endParaRPr lang="en" sz="7200" dirty="0">
              <a:solidFill>
                <a:srgbClr val="FF8700"/>
              </a:solidFill>
            </a:endParaRPr>
          </a:p>
        </p:txBody>
      </p:sp>
      <p:sp>
        <p:nvSpPr>
          <p:cNvPr id="148" name="Shape 148"/>
          <p:cNvSpPr txBox="1">
            <a:spLocks noGrp="1"/>
          </p:cNvSpPr>
          <p:nvPr>
            <p:ph type="subTitle" idx="4294967295"/>
          </p:nvPr>
        </p:nvSpPr>
        <p:spPr>
          <a:xfrm>
            <a:off x="4289869" y="1329821"/>
            <a:ext cx="4854131" cy="2649063"/>
          </a:xfrm>
          <a:prstGeom prst="rect">
            <a:avLst/>
          </a:prstGeom>
        </p:spPr>
        <p:txBody>
          <a:bodyPr lIns="91425" tIns="91425" rIns="91425" bIns="91425" anchor="t" anchorCtr="0">
            <a:noAutofit/>
          </a:bodyPr>
          <a:lstStyle/>
          <a:p>
            <a:pPr algn="just">
              <a:spcBef>
                <a:spcPts val="0"/>
              </a:spcBef>
              <a:buNone/>
            </a:pPr>
            <a:r>
              <a:rPr lang="es-PE" dirty="0"/>
              <a:t>Estas ranuras básicamente son zócalos donde podemos agregar nuestros propios componentes con facilidad. </a:t>
            </a:r>
            <a:endParaRPr lang="es-PE" sz="1400" dirty="0"/>
          </a:p>
        </p:txBody>
      </p:sp>
      <p:sp>
        <p:nvSpPr>
          <p:cNvPr id="161" name="Shape 161"/>
          <p:cNvSpPr txBox="1">
            <a:spLocks noGrp="1"/>
          </p:cNvSpPr>
          <p:nvPr>
            <p:ph type="sldNum" idx="12"/>
          </p:nvPr>
        </p:nvSpPr>
        <p:spPr>
          <a:xfrm>
            <a:off x="0" y="0"/>
            <a:ext cx="594900" cy="731700"/>
          </a:xfrm>
          <a:prstGeom prst="rect">
            <a:avLst/>
          </a:prstGeom>
        </p:spPr>
        <p:txBody>
          <a:bodyPr lIns="91425" tIns="91425" rIns="91425" bIns="91425" anchor="ctr" anchorCtr="0">
            <a:noAutofit/>
          </a:bodyPr>
          <a:lstStyle/>
          <a:p>
            <a:pPr lvl="0">
              <a:spcBef>
                <a:spcPts val="0"/>
              </a:spcBef>
              <a:buNone/>
            </a:pPr>
            <a:fld id="{00000000-1234-1234-1234-123412341234}" type="slidenum">
              <a:rPr lang="en"/>
              <a:t>11</a:t>
            </a:fld>
            <a:endParaRPr lang="en"/>
          </a:p>
        </p:txBody>
      </p:sp>
    </p:spTree>
    <p:extLst>
      <p:ext uri="{BB962C8B-B14F-4D97-AF65-F5344CB8AC3E}">
        <p14:creationId xmlns:p14="http://schemas.microsoft.com/office/powerpoint/2010/main" val="230782916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46"/>
        <p:cNvGrpSpPr/>
        <p:nvPr/>
      </p:nvGrpSpPr>
      <p:grpSpPr>
        <a:xfrm>
          <a:off x="0" y="0"/>
          <a:ext cx="0" cy="0"/>
          <a:chOff x="0" y="0"/>
          <a:chExt cx="0" cy="0"/>
        </a:xfrm>
      </p:grpSpPr>
      <p:pic>
        <p:nvPicPr>
          <p:cNvPr id="3" name="Imagen 2"/>
          <p:cNvPicPr>
            <a:picLocks noChangeAspect="1"/>
          </p:cNvPicPr>
          <p:nvPr/>
        </p:nvPicPr>
        <p:blipFill>
          <a:blip r:embed="rId3"/>
          <a:stretch>
            <a:fillRect/>
          </a:stretch>
        </p:blipFill>
        <p:spPr>
          <a:xfrm>
            <a:off x="2306196" y="1093201"/>
            <a:ext cx="4396666" cy="1679526"/>
          </a:xfrm>
          <a:prstGeom prst="rect">
            <a:avLst/>
          </a:prstGeom>
          <a:ln>
            <a:noFill/>
          </a:ln>
          <a:effectLst>
            <a:outerShdw blurRad="190500" algn="tl" rotWithShape="0">
              <a:srgbClr val="000000">
                <a:alpha val="70000"/>
              </a:srgbClr>
            </a:outerShdw>
          </a:effectLst>
        </p:spPr>
      </p:pic>
      <p:sp>
        <p:nvSpPr>
          <p:cNvPr id="147" name="Shape 147"/>
          <p:cNvSpPr txBox="1">
            <a:spLocks noGrp="1"/>
          </p:cNvSpPr>
          <p:nvPr>
            <p:ph type="ctrTitle" idx="4294967295"/>
          </p:nvPr>
        </p:nvSpPr>
        <p:spPr>
          <a:xfrm>
            <a:off x="1358875" y="0"/>
            <a:ext cx="7558622" cy="731700"/>
          </a:xfrm>
          <a:prstGeom prst="rect">
            <a:avLst/>
          </a:prstGeom>
        </p:spPr>
        <p:txBody>
          <a:bodyPr lIns="91425" tIns="91425" rIns="91425" bIns="91425" anchor="ctr" anchorCtr="0">
            <a:noAutofit/>
          </a:bodyPr>
          <a:lstStyle/>
          <a:p>
            <a:pPr lvl="0" rtl="0">
              <a:spcBef>
                <a:spcPts val="0"/>
              </a:spcBef>
              <a:buNone/>
            </a:pPr>
            <a:r>
              <a:rPr lang="es-PE" sz="7200" dirty="0">
                <a:solidFill>
                  <a:srgbClr val="FF8700"/>
                </a:solidFill>
              </a:rPr>
              <a:t>CONECTORES SATA</a:t>
            </a:r>
            <a:endParaRPr lang="en" sz="7200" dirty="0">
              <a:solidFill>
                <a:srgbClr val="FF8700"/>
              </a:solidFill>
            </a:endParaRPr>
          </a:p>
        </p:txBody>
      </p:sp>
      <p:sp>
        <p:nvSpPr>
          <p:cNvPr id="148" name="Shape 148"/>
          <p:cNvSpPr txBox="1">
            <a:spLocks noGrp="1"/>
          </p:cNvSpPr>
          <p:nvPr>
            <p:ph type="subTitle" idx="4294967295"/>
          </p:nvPr>
        </p:nvSpPr>
        <p:spPr>
          <a:xfrm>
            <a:off x="594900" y="2772727"/>
            <a:ext cx="8322597" cy="2649063"/>
          </a:xfrm>
          <a:prstGeom prst="rect">
            <a:avLst/>
          </a:prstGeom>
        </p:spPr>
        <p:txBody>
          <a:bodyPr lIns="91425" tIns="91425" rIns="91425" bIns="91425" anchor="t" anchorCtr="0">
            <a:noAutofit/>
          </a:bodyPr>
          <a:lstStyle/>
          <a:p>
            <a:pPr>
              <a:buNone/>
            </a:pPr>
            <a:r>
              <a:rPr lang="es-PE" sz="2000" dirty="0"/>
              <a:t>O Serial Advanced Technology Attachment, es una interfaz de transferencia de datos entre la placa base y algunos dispositivos de almacenamiento, como puede ser el disco duro (HDD), Lectores y grabadores de CD/DVD/BR, Unidades de Estado Sólido (SSD) u otros dispositivos de altas prestaciones.</a:t>
            </a:r>
          </a:p>
        </p:txBody>
      </p:sp>
      <p:sp>
        <p:nvSpPr>
          <p:cNvPr id="161" name="Shape 161"/>
          <p:cNvSpPr txBox="1">
            <a:spLocks noGrp="1"/>
          </p:cNvSpPr>
          <p:nvPr>
            <p:ph type="sldNum" idx="12"/>
          </p:nvPr>
        </p:nvSpPr>
        <p:spPr>
          <a:xfrm>
            <a:off x="0" y="0"/>
            <a:ext cx="594900" cy="731700"/>
          </a:xfrm>
          <a:prstGeom prst="rect">
            <a:avLst/>
          </a:prstGeom>
        </p:spPr>
        <p:txBody>
          <a:bodyPr lIns="91425" tIns="91425" rIns="91425" bIns="91425" anchor="ctr" anchorCtr="0">
            <a:noAutofit/>
          </a:bodyPr>
          <a:lstStyle/>
          <a:p>
            <a:pPr lvl="0">
              <a:spcBef>
                <a:spcPts val="0"/>
              </a:spcBef>
              <a:buNone/>
            </a:pPr>
            <a:fld id="{00000000-1234-1234-1234-123412341234}" type="slidenum">
              <a:rPr lang="en"/>
              <a:t>12</a:t>
            </a:fld>
            <a:endParaRPr lang="en"/>
          </a:p>
        </p:txBody>
      </p:sp>
    </p:spTree>
    <p:extLst>
      <p:ext uri="{BB962C8B-B14F-4D97-AF65-F5344CB8AC3E}">
        <p14:creationId xmlns:p14="http://schemas.microsoft.com/office/powerpoint/2010/main" val="8620145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27"/>
        <p:cNvGrpSpPr/>
        <p:nvPr/>
      </p:nvGrpSpPr>
      <p:grpSpPr>
        <a:xfrm>
          <a:off x="0" y="0"/>
          <a:ext cx="0" cy="0"/>
          <a:chOff x="0" y="0"/>
          <a:chExt cx="0" cy="0"/>
        </a:xfrm>
      </p:grpSpPr>
      <p:sp>
        <p:nvSpPr>
          <p:cNvPr id="128" name="Shape 128"/>
          <p:cNvSpPr txBox="1">
            <a:spLocks noGrp="1"/>
          </p:cNvSpPr>
          <p:nvPr>
            <p:ph type="ctrTitle"/>
          </p:nvPr>
        </p:nvSpPr>
        <p:spPr>
          <a:xfrm>
            <a:off x="1028475" y="2345350"/>
            <a:ext cx="5220000" cy="1159800"/>
          </a:xfrm>
          <a:prstGeom prst="rect">
            <a:avLst/>
          </a:prstGeom>
        </p:spPr>
        <p:txBody>
          <a:bodyPr lIns="91425" tIns="91425" rIns="91425" bIns="91425" anchor="b" anchorCtr="0">
            <a:noAutofit/>
          </a:bodyPr>
          <a:lstStyle/>
          <a:p>
            <a:pPr lvl="0" rtl="0">
              <a:spcBef>
                <a:spcPts val="0"/>
              </a:spcBef>
              <a:buNone/>
            </a:pPr>
            <a:r>
              <a:rPr lang="en" dirty="0"/>
              <a:t>4.</a:t>
            </a:r>
          </a:p>
          <a:p>
            <a:pPr lvl="0" rtl="0">
              <a:spcBef>
                <a:spcPts val="0"/>
              </a:spcBef>
              <a:buNone/>
            </a:pPr>
            <a:r>
              <a:rPr lang="es-PE" dirty="0"/>
              <a:t>Problemas y soluciones comunes</a:t>
            </a:r>
            <a:endParaRPr lang="en" dirty="0"/>
          </a:p>
        </p:txBody>
      </p:sp>
      <p:sp>
        <p:nvSpPr>
          <p:cNvPr id="130" name="Shape 130"/>
          <p:cNvSpPr txBox="1">
            <a:spLocks noGrp="1"/>
          </p:cNvSpPr>
          <p:nvPr>
            <p:ph type="sldNum" idx="4294967295"/>
          </p:nvPr>
        </p:nvSpPr>
        <p:spPr>
          <a:xfrm>
            <a:off x="0" y="0"/>
            <a:ext cx="594900" cy="731700"/>
          </a:xfrm>
          <a:prstGeom prst="rect">
            <a:avLst/>
          </a:prstGeom>
        </p:spPr>
        <p:txBody>
          <a:bodyPr lIns="91425" tIns="91425" rIns="91425" bIns="91425" anchor="ctr" anchorCtr="0">
            <a:noAutofit/>
          </a:bodyPr>
          <a:lstStyle/>
          <a:p>
            <a:pPr lvl="0">
              <a:spcBef>
                <a:spcPts val="0"/>
              </a:spcBef>
              <a:buNone/>
            </a:pPr>
            <a:fld id="{00000000-1234-1234-1234-123412341234}" type="slidenum">
              <a:rPr lang="en"/>
              <a:t>13</a:t>
            </a:fld>
            <a:endParaRPr lang="en"/>
          </a:p>
        </p:txBody>
      </p:sp>
    </p:spTree>
    <p:extLst>
      <p:ext uri="{BB962C8B-B14F-4D97-AF65-F5344CB8AC3E}">
        <p14:creationId xmlns:p14="http://schemas.microsoft.com/office/powerpoint/2010/main" val="38986771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82"/>
        <p:cNvGrpSpPr/>
        <p:nvPr/>
      </p:nvGrpSpPr>
      <p:grpSpPr>
        <a:xfrm>
          <a:off x="0" y="0"/>
          <a:ext cx="0" cy="0"/>
          <a:chOff x="0" y="0"/>
          <a:chExt cx="0" cy="0"/>
        </a:xfrm>
      </p:grpSpPr>
      <p:sp>
        <p:nvSpPr>
          <p:cNvPr id="183" name="Shape 183"/>
          <p:cNvSpPr txBox="1">
            <a:spLocks noGrp="1"/>
          </p:cNvSpPr>
          <p:nvPr>
            <p:ph type="title"/>
          </p:nvPr>
        </p:nvSpPr>
        <p:spPr>
          <a:xfrm>
            <a:off x="1104900" y="276075"/>
            <a:ext cx="6724500" cy="749100"/>
          </a:xfrm>
          <a:prstGeom prst="rect">
            <a:avLst/>
          </a:prstGeom>
        </p:spPr>
        <p:txBody>
          <a:bodyPr lIns="91425" tIns="91425" rIns="91425" bIns="91425" anchor="ctr" anchorCtr="0">
            <a:noAutofit/>
          </a:bodyPr>
          <a:lstStyle/>
          <a:p>
            <a:pPr lvl="0" rtl="0">
              <a:spcBef>
                <a:spcPts val="0"/>
              </a:spcBef>
              <a:buNone/>
            </a:pPr>
            <a:r>
              <a:rPr lang="es-PE" dirty="0">
                <a:latin typeface="Dosis" panose="020B0604020202020204" charset="0"/>
              </a:rPr>
              <a:t>Falla en los condensadores</a:t>
            </a:r>
            <a:endParaRPr lang="en" dirty="0">
              <a:latin typeface="Dosis" panose="020B0604020202020204" charset="0"/>
            </a:endParaRPr>
          </a:p>
        </p:txBody>
      </p:sp>
      <p:sp>
        <p:nvSpPr>
          <p:cNvPr id="185" name="Shape 185"/>
          <p:cNvSpPr txBox="1">
            <a:spLocks noGrp="1"/>
          </p:cNvSpPr>
          <p:nvPr>
            <p:ph type="sldNum" idx="12"/>
          </p:nvPr>
        </p:nvSpPr>
        <p:spPr>
          <a:xfrm>
            <a:off x="0" y="0"/>
            <a:ext cx="594900" cy="731700"/>
          </a:xfrm>
          <a:prstGeom prst="rect">
            <a:avLst/>
          </a:prstGeom>
        </p:spPr>
        <p:txBody>
          <a:bodyPr lIns="91425" tIns="91425" rIns="91425" bIns="91425" anchor="ctr" anchorCtr="0">
            <a:noAutofit/>
          </a:bodyPr>
          <a:lstStyle/>
          <a:p>
            <a:pPr lvl="0">
              <a:spcBef>
                <a:spcPts val="0"/>
              </a:spcBef>
              <a:buNone/>
            </a:pPr>
            <a:fld id="{00000000-1234-1234-1234-123412341234}" type="slidenum">
              <a:rPr lang="en"/>
              <a:t>14</a:t>
            </a:fld>
            <a:endParaRPr lang="en"/>
          </a:p>
        </p:txBody>
      </p:sp>
      <p:pic>
        <p:nvPicPr>
          <p:cNvPr id="186" name="Shape 186"/>
          <p:cNvPicPr preferRelativeResize="0"/>
          <p:nvPr/>
        </p:nvPicPr>
        <p:blipFill>
          <a:blip r:embed="rId3"/>
          <a:stretch>
            <a:fillRect/>
          </a:stretch>
        </p:blipFill>
        <p:spPr>
          <a:xfrm flipH="1">
            <a:off x="5349285" y="1016549"/>
            <a:ext cx="4710400" cy="3532800"/>
          </a:xfrm>
          <a:prstGeom prst="parallelogram">
            <a:avLst>
              <a:gd name="adj" fmla="val 51555"/>
            </a:avLst>
          </a:prstGeom>
          <a:noFill/>
          <a:ln>
            <a:noFill/>
          </a:ln>
        </p:spPr>
      </p:pic>
      <p:sp>
        <p:nvSpPr>
          <p:cNvPr id="3" name="Marcador de texto 2"/>
          <p:cNvSpPr>
            <a:spLocks noGrp="1"/>
          </p:cNvSpPr>
          <p:nvPr>
            <p:ph type="body" idx="1"/>
          </p:nvPr>
        </p:nvSpPr>
        <p:spPr>
          <a:xfrm>
            <a:off x="1104899" y="1101393"/>
            <a:ext cx="5170065" cy="3831333"/>
          </a:xfrm>
        </p:spPr>
        <p:txBody>
          <a:bodyPr/>
          <a:lstStyle/>
          <a:p>
            <a:pPr>
              <a:buNone/>
            </a:pPr>
            <a:r>
              <a:rPr lang="es-PE" sz="1600" dirty="0"/>
              <a:t>Problema</a:t>
            </a:r>
          </a:p>
          <a:p>
            <a:pPr>
              <a:buNone/>
            </a:pPr>
            <a:r>
              <a:rPr lang="es-PE" sz="1600" dirty="0"/>
              <a:t>Los capacitores están abultados o sulfatados.</a:t>
            </a:r>
          </a:p>
          <a:p>
            <a:pPr>
              <a:buNone/>
            </a:pPr>
            <a:endParaRPr lang="es-PE" sz="1600" dirty="0"/>
          </a:p>
          <a:p>
            <a:pPr>
              <a:buNone/>
            </a:pPr>
            <a:r>
              <a:rPr lang="es-PE" sz="1600" dirty="0"/>
              <a:t>Solución</a:t>
            </a:r>
          </a:p>
          <a:p>
            <a:pPr>
              <a:buNone/>
            </a:pPr>
            <a:r>
              <a:rPr lang="es-PE" sz="1600" dirty="0"/>
              <a:t>La mejor solución en este caso sería reemplazar los componentes dañados por unos nuevos (saldría mucho más barato que comprar una tarjeta madre nueva).</a:t>
            </a:r>
          </a:p>
          <a:p>
            <a:pPr>
              <a:buNone/>
            </a:pPr>
            <a:r>
              <a:rPr lang="es-PE" sz="1600" dirty="0"/>
              <a:t>Se tendría que utilizar un cautín para des soldar los componentes uno por uno, en este paso se tiene que tomar en cuenta que la mayoría de tarjetas madre tienen una soldadura multicapa</a:t>
            </a:r>
          </a:p>
          <a:p>
            <a:endParaRPr lang="es-PE" dirty="0"/>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82"/>
        <p:cNvGrpSpPr/>
        <p:nvPr/>
      </p:nvGrpSpPr>
      <p:grpSpPr>
        <a:xfrm>
          <a:off x="0" y="0"/>
          <a:ext cx="0" cy="0"/>
          <a:chOff x="0" y="0"/>
          <a:chExt cx="0" cy="0"/>
        </a:xfrm>
      </p:grpSpPr>
      <p:sp>
        <p:nvSpPr>
          <p:cNvPr id="183" name="Shape 183"/>
          <p:cNvSpPr txBox="1">
            <a:spLocks noGrp="1"/>
          </p:cNvSpPr>
          <p:nvPr>
            <p:ph type="title"/>
          </p:nvPr>
        </p:nvSpPr>
        <p:spPr>
          <a:xfrm>
            <a:off x="1104900" y="276075"/>
            <a:ext cx="6724500" cy="749100"/>
          </a:xfrm>
          <a:prstGeom prst="rect">
            <a:avLst/>
          </a:prstGeom>
        </p:spPr>
        <p:txBody>
          <a:bodyPr lIns="91425" tIns="91425" rIns="91425" bIns="91425" anchor="ctr" anchorCtr="0">
            <a:noAutofit/>
          </a:bodyPr>
          <a:lstStyle/>
          <a:p>
            <a:pPr lvl="1"/>
            <a:r>
              <a:rPr lang="es-PE" dirty="0">
                <a:latin typeface="Dosis" panose="020B0604020202020204" charset="0"/>
                <a:ea typeface="Roboto" panose="02000000000000000000" charset="0"/>
                <a:cs typeface="Roboto" panose="02000000000000000000" charset="0"/>
              </a:rPr>
              <a:t>Pitido largo pc no enciende</a:t>
            </a:r>
            <a:endParaRPr lang="es-PE" sz="2800" dirty="0">
              <a:latin typeface="Dosis" panose="020B0604020202020204" charset="0"/>
              <a:ea typeface="Roboto" panose="02000000000000000000" charset="0"/>
              <a:cs typeface="Roboto" panose="02000000000000000000" charset="0"/>
            </a:endParaRPr>
          </a:p>
        </p:txBody>
      </p:sp>
      <p:sp>
        <p:nvSpPr>
          <p:cNvPr id="185" name="Shape 185"/>
          <p:cNvSpPr txBox="1">
            <a:spLocks noGrp="1"/>
          </p:cNvSpPr>
          <p:nvPr>
            <p:ph type="sldNum" idx="12"/>
          </p:nvPr>
        </p:nvSpPr>
        <p:spPr>
          <a:xfrm>
            <a:off x="0" y="0"/>
            <a:ext cx="594900" cy="731700"/>
          </a:xfrm>
          <a:prstGeom prst="rect">
            <a:avLst/>
          </a:prstGeom>
        </p:spPr>
        <p:txBody>
          <a:bodyPr lIns="91425" tIns="91425" rIns="91425" bIns="91425" anchor="ctr" anchorCtr="0">
            <a:noAutofit/>
          </a:bodyPr>
          <a:lstStyle/>
          <a:p>
            <a:pPr lvl="0">
              <a:spcBef>
                <a:spcPts val="0"/>
              </a:spcBef>
              <a:buNone/>
            </a:pPr>
            <a:fld id="{00000000-1234-1234-1234-123412341234}" type="slidenum">
              <a:rPr lang="en"/>
              <a:t>15</a:t>
            </a:fld>
            <a:endParaRPr lang="en"/>
          </a:p>
        </p:txBody>
      </p:sp>
      <p:pic>
        <p:nvPicPr>
          <p:cNvPr id="186" name="Shape 186"/>
          <p:cNvPicPr preferRelativeResize="0"/>
          <p:nvPr/>
        </p:nvPicPr>
        <p:blipFill>
          <a:blip r:embed="rId3"/>
          <a:stretch>
            <a:fillRect/>
          </a:stretch>
        </p:blipFill>
        <p:spPr>
          <a:xfrm flipH="1">
            <a:off x="5156338" y="1015650"/>
            <a:ext cx="4710400" cy="3144192"/>
          </a:xfrm>
          <a:prstGeom prst="parallelogram">
            <a:avLst>
              <a:gd name="adj" fmla="val 51555"/>
            </a:avLst>
          </a:prstGeom>
          <a:noFill/>
          <a:ln>
            <a:noFill/>
          </a:ln>
        </p:spPr>
      </p:pic>
      <p:sp>
        <p:nvSpPr>
          <p:cNvPr id="3" name="Marcador de texto 2"/>
          <p:cNvSpPr>
            <a:spLocks noGrp="1"/>
          </p:cNvSpPr>
          <p:nvPr>
            <p:ph type="body" idx="1"/>
          </p:nvPr>
        </p:nvSpPr>
        <p:spPr>
          <a:xfrm>
            <a:off x="1104900" y="1101393"/>
            <a:ext cx="4686300" cy="3831333"/>
          </a:xfrm>
        </p:spPr>
        <p:txBody>
          <a:bodyPr/>
          <a:lstStyle/>
          <a:p>
            <a:pPr>
              <a:buNone/>
            </a:pPr>
            <a:r>
              <a:rPr lang="es-PE" sz="1600" dirty="0"/>
              <a:t>Problema</a:t>
            </a:r>
          </a:p>
          <a:p>
            <a:pPr>
              <a:buNone/>
            </a:pPr>
            <a:r>
              <a:rPr lang="es-PE" sz="1600" dirty="0"/>
              <a:t>Error de memoria RAM</a:t>
            </a:r>
          </a:p>
          <a:p>
            <a:pPr>
              <a:buNone/>
            </a:pPr>
            <a:r>
              <a:rPr lang="es-PE" sz="1600" dirty="0"/>
              <a:t>Ya sea que la memoria RAM esté malograda o sea por problemas de polvo.</a:t>
            </a:r>
          </a:p>
          <a:p>
            <a:pPr>
              <a:buNone/>
            </a:pPr>
            <a:endParaRPr lang="es-PE" sz="1600" dirty="0"/>
          </a:p>
          <a:p>
            <a:pPr>
              <a:buNone/>
            </a:pPr>
            <a:r>
              <a:rPr lang="es-PE" sz="1600" dirty="0"/>
              <a:t>Solución</a:t>
            </a:r>
          </a:p>
          <a:p>
            <a:pPr>
              <a:buNone/>
            </a:pPr>
            <a:r>
              <a:rPr lang="es-PE" sz="1600" dirty="0"/>
              <a:t>Lo que debemos de hacer es revisar que la o las memorias RAM estén bien insertadas en los slots de memoria (DIMM)</a:t>
            </a:r>
          </a:p>
          <a:p>
            <a:pPr>
              <a:buNone/>
            </a:pPr>
            <a:r>
              <a:rPr lang="es-PE" sz="1600" dirty="0"/>
              <a:t>Si con esto el problema todavía sigue debemos de limpiar los slots de memoria y las memorias, con un soplador o con una lata de aire comprimido.</a:t>
            </a:r>
          </a:p>
        </p:txBody>
      </p:sp>
    </p:spTree>
    <p:extLst>
      <p:ext uri="{BB962C8B-B14F-4D97-AF65-F5344CB8AC3E}">
        <p14:creationId xmlns:p14="http://schemas.microsoft.com/office/powerpoint/2010/main" val="335024834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304"/>
        <p:cNvGrpSpPr/>
        <p:nvPr/>
      </p:nvGrpSpPr>
      <p:grpSpPr>
        <a:xfrm>
          <a:off x="0" y="0"/>
          <a:ext cx="0" cy="0"/>
          <a:chOff x="0" y="0"/>
          <a:chExt cx="0" cy="0"/>
        </a:xfrm>
      </p:grpSpPr>
      <p:sp>
        <p:nvSpPr>
          <p:cNvPr id="305" name="Shape 305"/>
          <p:cNvSpPr txBox="1">
            <a:spLocks noGrp="1"/>
          </p:cNvSpPr>
          <p:nvPr>
            <p:ph type="sldNum" idx="12"/>
          </p:nvPr>
        </p:nvSpPr>
        <p:spPr>
          <a:xfrm>
            <a:off x="0" y="0"/>
            <a:ext cx="594900" cy="731700"/>
          </a:xfrm>
          <a:prstGeom prst="rect">
            <a:avLst/>
          </a:prstGeom>
        </p:spPr>
        <p:txBody>
          <a:bodyPr lIns="91425" tIns="91425" rIns="91425" bIns="91425" anchor="ctr" anchorCtr="0">
            <a:noAutofit/>
          </a:bodyPr>
          <a:lstStyle/>
          <a:p>
            <a:pPr lvl="0">
              <a:spcBef>
                <a:spcPts val="0"/>
              </a:spcBef>
              <a:buNone/>
            </a:pPr>
            <a:fld id="{00000000-1234-1234-1234-123412341234}" type="slidenum">
              <a:rPr lang="en"/>
              <a:t>16</a:t>
            </a:fld>
            <a:endParaRPr lang="en"/>
          </a:p>
        </p:txBody>
      </p:sp>
      <p:sp>
        <p:nvSpPr>
          <p:cNvPr id="306" name="Shape 306"/>
          <p:cNvSpPr txBox="1">
            <a:spLocks noGrp="1"/>
          </p:cNvSpPr>
          <p:nvPr>
            <p:ph type="ctrTitle" idx="4294967295"/>
          </p:nvPr>
        </p:nvSpPr>
        <p:spPr>
          <a:xfrm>
            <a:off x="2871624" y="1945300"/>
            <a:ext cx="4062576" cy="1159800"/>
          </a:xfrm>
          <a:prstGeom prst="rect">
            <a:avLst/>
          </a:prstGeom>
        </p:spPr>
        <p:txBody>
          <a:bodyPr lIns="91425" tIns="91425" rIns="91425" bIns="91425" anchor="ctr" anchorCtr="0">
            <a:noAutofit/>
          </a:bodyPr>
          <a:lstStyle/>
          <a:p>
            <a:pPr lvl="0" rtl="0">
              <a:spcBef>
                <a:spcPts val="0"/>
              </a:spcBef>
              <a:buNone/>
            </a:pPr>
            <a:r>
              <a:rPr lang="es-PE" sz="8000" dirty="0">
                <a:solidFill>
                  <a:srgbClr val="FF8700"/>
                </a:solidFill>
              </a:rPr>
              <a:t>GRACIAS !</a:t>
            </a:r>
            <a:endParaRPr lang="en" sz="8000" dirty="0">
              <a:solidFill>
                <a:srgbClr val="FF8700"/>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04"/>
        <p:cNvGrpSpPr/>
        <p:nvPr/>
      </p:nvGrpSpPr>
      <p:grpSpPr>
        <a:xfrm>
          <a:off x="0" y="0"/>
          <a:ext cx="0" cy="0"/>
          <a:chOff x="0" y="0"/>
          <a:chExt cx="0" cy="0"/>
        </a:xfrm>
      </p:grpSpPr>
      <p:sp>
        <p:nvSpPr>
          <p:cNvPr id="105" name="Shape 105"/>
          <p:cNvSpPr txBox="1">
            <a:spLocks noGrp="1"/>
          </p:cNvSpPr>
          <p:nvPr>
            <p:ph type="ctrTitle"/>
          </p:nvPr>
        </p:nvSpPr>
        <p:spPr>
          <a:xfrm>
            <a:off x="1028475" y="0"/>
            <a:ext cx="5238600" cy="4020000"/>
          </a:xfrm>
          <a:prstGeom prst="rect">
            <a:avLst/>
          </a:prstGeom>
        </p:spPr>
        <p:txBody>
          <a:bodyPr lIns="91425" tIns="91425" rIns="91425" bIns="91425" anchor="b" anchorCtr="0">
            <a:noAutofit/>
          </a:bodyPr>
          <a:lstStyle/>
          <a:p>
            <a:pPr lvl="0">
              <a:spcBef>
                <a:spcPts val="0"/>
              </a:spcBef>
              <a:buNone/>
            </a:pPr>
            <a:r>
              <a:rPr lang="es-PE" dirty="0"/>
              <a:t>La Motherboard</a:t>
            </a:r>
            <a:br>
              <a:rPr lang="es-PE" dirty="0"/>
            </a:br>
            <a:r>
              <a:rPr lang="es-PE" dirty="0"/>
              <a:t>o Tarjeta Madre</a:t>
            </a:r>
            <a:endParaRPr lang="en"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27"/>
        <p:cNvGrpSpPr/>
        <p:nvPr/>
      </p:nvGrpSpPr>
      <p:grpSpPr>
        <a:xfrm>
          <a:off x="0" y="0"/>
          <a:ext cx="0" cy="0"/>
          <a:chOff x="0" y="0"/>
          <a:chExt cx="0" cy="0"/>
        </a:xfrm>
      </p:grpSpPr>
      <p:sp>
        <p:nvSpPr>
          <p:cNvPr id="128" name="Shape 128"/>
          <p:cNvSpPr txBox="1">
            <a:spLocks noGrp="1"/>
          </p:cNvSpPr>
          <p:nvPr>
            <p:ph type="ctrTitle"/>
          </p:nvPr>
        </p:nvSpPr>
        <p:spPr>
          <a:xfrm>
            <a:off x="1028475" y="2345350"/>
            <a:ext cx="5220000" cy="1159800"/>
          </a:xfrm>
          <a:prstGeom prst="rect">
            <a:avLst/>
          </a:prstGeom>
        </p:spPr>
        <p:txBody>
          <a:bodyPr lIns="91425" tIns="91425" rIns="91425" bIns="91425" anchor="b" anchorCtr="0">
            <a:noAutofit/>
          </a:bodyPr>
          <a:lstStyle/>
          <a:p>
            <a:pPr lvl="0" rtl="0">
              <a:spcBef>
                <a:spcPts val="0"/>
              </a:spcBef>
              <a:buNone/>
            </a:pPr>
            <a:r>
              <a:rPr lang="en" dirty="0"/>
              <a:t>1.</a:t>
            </a:r>
          </a:p>
          <a:p>
            <a:pPr lvl="0" rtl="0">
              <a:spcBef>
                <a:spcPts val="0"/>
              </a:spcBef>
              <a:buNone/>
            </a:pPr>
            <a:r>
              <a:rPr lang="en" dirty="0"/>
              <a:t>¿</a:t>
            </a:r>
            <a:r>
              <a:rPr lang="es-PE" dirty="0"/>
              <a:t>Qué es?</a:t>
            </a:r>
            <a:endParaRPr lang="en" dirty="0"/>
          </a:p>
        </p:txBody>
      </p:sp>
      <p:sp>
        <p:nvSpPr>
          <p:cNvPr id="130" name="Shape 130"/>
          <p:cNvSpPr txBox="1">
            <a:spLocks noGrp="1"/>
          </p:cNvSpPr>
          <p:nvPr>
            <p:ph type="sldNum" idx="4294967295"/>
          </p:nvPr>
        </p:nvSpPr>
        <p:spPr>
          <a:xfrm>
            <a:off x="0" y="0"/>
            <a:ext cx="594900" cy="731700"/>
          </a:xfrm>
          <a:prstGeom prst="rect">
            <a:avLst/>
          </a:prstGeom>
        </p:spPr>
        <p:txBody>
          <a:bodyPr lIns="91425" tIns="91425" rIns="91425" bIns="91425" anchor="ctr" anchorCtr="0">
            <a:noAutofit/>
          </a:bodyPr>
          <a:lstStyle/>
          <a:p>
            <a:pPr lvl="0">
              <a:spcBef>
                <a:spcPts val="0"/>
              </a:spcBef>
              <a:buNone/>
            </a:pPr>
            <a:fld id="{00000000-1234-1234-1234-123412341234}" type="slidenum">
              <a:rPr lang="en"/>
              <a:t>3</a:t>
            </a:fld>
            <a:endParaRPr lang="en"/>
          </a:p>
        </p:txBody>
      </p:sp>
    </p:spTree>
    <p:extLst>
      <p:ext uri="{BB962C8B-B14F-4D97-AF65-F5344CB8AC3E}">
        <p14:creationId xmlns:p14="http://schemas.microsoft.com/office/powerpoint/2010/main" val="297539121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09"/>
        <p:cNvGrpSpPr/>
        <p:nvPr/>
      </p:nvGrpSpPr>
      <p:grpSpPr>
        <a:xfrm>
          <a:off x="0" y="0"/>
          <a:ext cx="0" cy="0"/>
          <a:chOff x="0" y="0"/>
          <a:chExt cx="0" cy="0"/>
        </a:xfrm>
      </p:grpSpPr>
      <p:sp>
        <p:nvSpPr>
          <p:cNvPr id="112" name="Shape 112"/>
          <p:cNvSpPr txBox="1">
            <a:spLocks noGrp="1"/>
          </p:cNvSpPr>
          <p:nvPr>
            <p:ph type="body" idx="2"/>
          </p:nvPr>
        </p:nvSpPr>
        <p:spPr>
          <a:xfrm>
            <a:off x="1101386" y="1178738"/>
            <a:ext cx="7574399" cy="3493930"/>
          </a:xfrm>
          <a:prstGeom prst="rect">
            <a:avLst/>
          </a:prstGeom>
        </p:spPr>
        <p:txBody>
          <a:bodyPr lIns="91425" tIns="91425" rIns="91425" bIns="91425" anchor="t" anchorCtr="0">
            <a:noAutofit/>
          </a:bodyPr>
          <a:lstStyle/>
          <a:p>
            <a:pPr algn="just">
              <a:buNone/>
            </a:pPr>
            <a:r>
              <a:rPr lang="es-PE" sz="1800" dirty="0"/>
              <a:t>La motherboard o como es llamada en algunos países la tarjeta madre o placa base es la parte más importante de la CPU (Unidad Central de Procesamiento), es un circuito muy complejo que se encarga de unir todos los componentes que se necesitan para poder procesar la información que la computadora recibe.</a:t>
            </a:r>
          </a:p>
          <a:p>
            <a:pPr algn="just">
              <a:buNone/>
            </a:pPr>
            <a:endParaRPr lang="es-PE" sz="1800" dirty="0"/>
          </a:p>
          <a:p>
            <a:pPr algn="just">
              <a:buNone/>
            </a:pPr>
            <a:r>
              <a:rPr lang="es-PE" sz="1800" dirty="0"/>
              <a:t>En la motherboard se instala el microprocesador, la memoria RAM y el disco duro que son básicamente los tres elementos que se necesitan para que un CPU se convierta en una computadora. En la primera se recibe y procesa la información, la segunda se encarga de dar el soporte para que los procesos se ejecuten al 100% y en la tercera se almacena la información para posteriormente brindar los resultados.</a:t>
            </a:r>
          </a:p>
        </p:txBody>
      </p:sp>
      <p:sp>
        <p:nvSpPr>
          <p:cNvPr id="115" name="Shape 115"/>
          <p:cNvSpPr txBox="1">
            <a:spLocks noGrp="1"/>
          </p:cNvSpPr>
          <p:nvPr>
            <p:ph type="sldNum" idx="12"/>
          </p:nvPr>
        </p:nvSpPr>
        <p:spPr>
          <a:xfrm>
            <a:off x="0" y="0"/>
            <a:ext cx="594900" cy="731700"/>
          </a:xfrm>
          <a:prstGeom prst="rect">
            <a:avLst/>
          </a:prstGeom>
        </p:spPr>
        <p:txBody>
          <a:bodyPr lIns="91425" tIns="91425" rIns="91425" bIns="91425" anchor="ctr" anchorCtr="0">
            <a:noAutofit/>
          </a:bodyPr>
          <a:lstStyle/>
          <a:p>
            <a:pPr lvl="0">
              <a:spcBef>
                <a:spcPts val="0"/>
              </a:spcBef>
              <a:buNone/>
            </a:pPr>
            <a:fld id="{00000000-1234-1234-1234-123412341234}" type="slidenum">
              <a:rPr lang="en"/>
              <a:t>4</a:t>
            </a:fld>
            <a:endParaRPr lang="en"/>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27"/>
        <p:cNvGrpSpPr/>
        <p:nvPr/>
      </p:nvGrpSpPr>
      <p:grpSpPr>
        <a:xfrm>
          <a:off x="0" y="0"/>
          <a:ext cx="0" cy="0"/>
          <a:chOff x="0" y="0"/>
          <a:chExt cx="0" cy="0"/>
        </a:xfrm>
      </p:grpSpPr>
      <p:sp>
        <p:nvSpPr>
          <p:cNvPr id="128" name="Shape 128"/>
          <p:cNvSpPr txBox="1">
            <a:spLocks noGrp="1"/>
          </p:cNvSpPr>
          <p:nvPr>
            <p:ph type="ctrTitle"/>
          </p:nvPr>
        </p:nvSpPr>
        <p:spPr>
          <a:xfrm>
            <a:off x="1028475" y="2345350"/>
            <a:ext cx="5220000" cy="1159800"/>
          </a:xfrm>
          <a:prstGeom prst="rect">
            <a:avLst/>
          </a:prstGeom>
        </p:spPr>
        <p:txBody>
          <a:bodyPr lIns="91425" tIns="91425" rIns="91425" bIns="91425" anchor="b" anchorCtr="0">
            <a:noAutofit/>
          </a:bodyPr>
          <a:lstStyle/>
          <a:p>
            <a:pPr lvl="0" rtl="0">
              <a:spcBef>
                <a:spcPts val="0"/>
              </a:spcBef>
              <a:buNone/>
            </a:pPr>
            <a:r>
              <a:rPr lang="en" dirty="0"/>
              <a:t>2.</a:t>
            </a:r>
          </a:p>
          <a:p>
            <a:pPr lvl="0" rtl="0">
              <a:spcBef>
                <a:spcPts val="0"/>
              </a:spcBef>
              <a:buNone/>
            </a:pPr>
            <a:r>
              <a:rPr lang="es-PE" dirty="0"/>
              <a:t>Una pequeña historia</a:t>
            </a:r>
            <a:endParaRPr lang="en" dirty="0"/>
          </a:p>
        </p:txBody>
      </p:sp>
      <p:sp>
        <p:nvSpPr>
          <p:cNvPr id="130" name="Shape 130"/>
          <p:cNvSpPr txBox="1">
            <a:spLocks noGrp="1"/>
          </p:cNvSpPr>
          <p:nvPr>
            <p:ph type="sldNum" idx="4294967295"/>
          </p:nvPr>
        </p:nvSpPr>
        <p:spPr>
          <a:xfrm>
            <a:off x="0" y="0"/>
            <a:ext cx="594900" cy="731700"/>
          </a:xfrm>
          <a:prstGeom prst="rect">
            <a:avLst/>
          </a:prstGeom>
        </p:spPr>
        <p:txBody>
          <a:bodyPr lIns="91425" tIns="91425" rIns="91425" bIns="91425" anchor="ctr" anchorCtr="0">
            <a:noAutofit/>
          </a:bodyPr>
          <a:lstStyle/>
          <a:p>
            <a:pPr lvl="0">
              <a:spcBef>
                <a:spcPts val="0"/>
              </a:spcBef>
              <a:buNone/>
            </a:pPr>
            <a:fld id="{00000000-1234-1234-1234-123412341234}" type="slidenum">
              <a:rPr lang="en"/>
              <a:t>5</a:t>
            </a:fld>
            <a:endParaRPr lang="en"/>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44"/>
        <p:cNvGrpSpPr/>
        <p:nvPr/>
      </p:nvGrpSpPr>
      <p:grpSpPr>
        <a:xfrm>
          <a:off x="0" y="0"/>
          <a:ext cx="0" cy="0"/>
          <a:chOff x="0" y="0"/>
          <a:chExt cx="0" cy="0"/>
        </a:xfrm>
      </p:grpSpPr>
      <p:sp>
        <p:nvSpPr>
          <p:cNvPr id="246" name="Shape 246"/>
          <p:cNvSpPr/>
          <p:nvPr/>
        </p:nvSpPr>
        <p:spPr>
          <a:xfrm>
            <a:off x="1133163" y="1025175"/>
            <a:ext cx="2378700" cy="1443300"/>
          </a:xfrm>
          <a:prstGeom prst="chevron">
            <a:avLst>
              <a:gd name="adj" fmla="val 25486"/>
            </a:avLst>
          </a:prstGeom>
          <a:solidFill>
            <a:srgbClr val="333333"/>
          </a:solidFill>
          <a:ln>
            <a:noFill/>
          </a:ln>
        </p:spPr>
        <p:txBody>
          <a:bodyPr lIns="91425" tIns="91425" rIns="91425" bIns="91425" anchor="ctr" anchorCtr="0">
            <a:noAutofit/>
          </a:bodyPr>
          <a:lstStyle/>
          <a:p>
            <a:pPr algn="ctr"/>
            <a:r>
              <a:rPr lang="en" sz="1100" dirty="0">
                <a:solidFill>
                  <a:schemeClr val="bg1"/>
                </a:solidFill>
                <a:effectLst>
                  <a:outerShdw blurRad="38100" dist="38100" dir="2700000" algn="tl">
                    <a:srgbClr val="000000">
                      <a:alpha val="43137"/>
                    </a:srgbClr>
                  </a:outerShdw>
                </a:effectLst>
                <a:latin typeface="Roboto" panose="02000000000000000000" charset="0"/>
                <a:ea typeface="Roboto" panose="02000000000000000000" charset="0"/>
                <a:cs typeface="Roboto" panose="02000000000000000000" charset="0"/>
                <a:sym typeface="Roboto"/>
              </a:rPr>
              <a:t>1947 - </a:t>
            </a:r>
            <a:r>
              <a:rPr lang="es-PE" sz="1100" dirty="0">
                <a:solidFill>
                  <a:schemeClr val="bg1"/>
                </a:solidFill>
                <a:effectLst>
                  <a:outerShdw blurRad="38100" dist="38100" dir="2700000" algn="tl">
                    <a:srgbClr val="000000">
                      <a:alpha val="43137"/>
                    </a:srgbClr>
                  </a:outerShdw>
                </a:effectLst>
                <a:latin typeface="Roboto" panose="02000000000000000000" charset="0"/>
                <a:ea typeface="Roboto" panose="02000000000000000000" charset="0"/>
                <a:cs typeface="Roboto" panose="02000000000000000000" charset="0"/>
              </a:rPr>
              <a:t>William Shockley, Walter Brattain y John Bardeen crean un transistor amplificador de punto contacto.</a:t>
            </a:r>
          </a:p>
        </p:txBody>
      </p:sp>
      <p:sp>
        <p:nvSpPr>
          <p:cNvPr id="247" name="Shape 247"/>
          <p:cNvSpPr txBox="1">
            <a:spLocks noGrp="1"/>
          </p:cNvSpPr>
          <p:nvPr>
            <p:ph type="sldNum" idx="12"/>
          </p:nvPr>
        </p:nvSpPr>
        <p:spPr>
          <a:xfrm>
            <a:off x="0" y="0"/>
            <a:ext cx="594900" cy="731700"/>
          </a:xfrm>
          <a:prstGeom prst="rect">
            <a:avLst/>
          </a:prstGeom>
        </p:spPr>
        <p:txBody>
          <a:bodyPr lIns="91425" tIns="91425" rIns="91425" bIns="91425" anchor="ctr" anchorCtr="0">
            <a:noAutofit/>
          </a:bodyPr>
          <a:lstStyle/>
          <a:p>
            <a:pPr lvl="0">
              <a:spcBef>
                <a:spcPts val="0"/>
              </a:spcBef>
              <a:buNone/>
            </a:pPr>
            <a:fld id="{00000000-1234-1234-1234-123412341234}" type="slidenum">
              <a:rPr lang="en"/>
              <a:t>6</a:t>
            </a:fld>
            <a:endParaRPr lang="en"/>
          </a:p>
        </p:txBody>
      </p:sp>
      <p:sp>
        <p:nvSpPr>
          <p:cNvPr id="248" name="Shape 248"/>
          <p:cNvSpPr/>
          <p:nvPr/>
        </p:nvSpPr>
        <p:spPr>
          <a:xfrm>
            <a:off x="3660688" y="1025175"/>
            <a:ext cx="2378700" cy="1443300"/>
          </a:xfrm>
          <a:prstGeom prst="chevron">
            <a:avLst>
              <a:gd name="adj" fmla="val 25486"/>
            </a:avLst>
          </a:prstGeom>
          <a:solidFill>
            <a:srgbClr val="222222"/>
          </a:solidFill>
          <a:ln>
            <a:noFill/>
          </a:ln>
        </p:spPr>
        <p:txBody>
          <a:bodyPr lIns="91425" tIns="91425" rIns="91425" bIns="91425" anchor="ctr" anchorCtr="0">
            <a:noAutofit/>
          </a:bodyPr>
          <a:lstStyle/>
          <a:p>
            <a:pPr algn="ctr"/>
            <a:r>
              <a:rPr lang="en" sz="1100" dirty="0">
                <a:solidFill>
                  <a:schemeClr val="bg1"/>
                </a:solidFill>
                <a:effectLst>
                  <a:outerShdw blurRad="38100" dist="38100" dir="2700000" algn="tl">
                    <a:srgbClr val="000000">
                      <a:alpha val="43137"/>
                    </a:srgbClr>
                  </a:outerShdw>
                </a:effectLst>
                <a:latin typeface="Roboto"/>
                <a:ea typeface="Roboto"/>
                <a:cs typeface="Roboto"/>
                <a:sym typeface="Roboto"/>
              </a:rPr>
              <a:t>1952 - </a:t>
            </a:r>
            <a:r>
              <a:rPr lang="es-PE" sz="1100" dirty="0">
                <a:solidFill>
                  <a:schemeClr val="bg1"/>
                </a:solidFill>
                <a:effectLst>
                  <a:outerShdw blurRad="38100" dist="38100" dir="2700000" algn="tl">
                    <a:srgbClr val="000000">
                      <a:alpha val="43137"/>
                    </a:srgbClr>
                  </a:outerShdw>
                </a:effectLst>
              </a:rPr>
              <a:t>Geoffrey Dummer, presentó un bloque de material sólido que podía ser usado para conectar componentes electrónicos sin cables.</a:t>
            </a:r>
          </a:p>
          <a:p>
            <a:pPr lvl="0" algn="ctr" rtl="0">
              <a:spcBef>
                <a:spcPts val="0"/>
              </a:spcBef>
              <a:buNone/>
            </a:pPr>
            <a:endParaRPr lang="en" sz="1200" dirty="0">
              <a:solidFill>
                <a:srgbClr val="FF8700"/>
              </a:solidFill>
              <a:latin typeface="Roboto"/>
              <a:ea typeface="Roboto"/>
              <a:cs typeface="Roboto"/>
              <a:sym typeface="Roboto"/>
            </a:endParaRPr>
          </a:p>
        </p:txBody>
      </p:sp>
      <p:sp>
        <p:nvSpPr>
          <p:cNvPr id="249" name="Shape 249"/>
          <p:cNvSpPr/>
          <p:nvPr/>
        </p:nvSpPr>
        <p:spPr>
          <a:xfrm>
            <a:off x="6238547" y="1025175"/>
            <a:ext cx="2378700" cy="1443300"/>
          </a:xfrm>
          <a:prstGeom prst="chevron">
            <a:avLst>
              <a:gd name="adj" fmla="val 25486"/>
            </a:avLst>
          </a:prstGeom>
          <a:solidFill>
            <a:srgbClr val="1D1D1B"/>
          </a:solidFill>
          <a:ln>
            <a:noFill/>
          </a:ln>
        </p:spPr>
        <p:txBody>
          <a:bodyPr lIns="91425" tIns="91425" rIns="91425" bIns="91425" anchor="ctr" anchorCtr="0">
            <a:noAutofit/>
          </a:bodyPr>
          <a:lstStyle/>
          <a:p>
            <a:pPr lvl="0" algn="ctr"/>
            <a:r>
              <a:rPr lang="en" sz="1100" dirty="0">
                <a:solidFill>
                  <a:schemeClr val="bg1"/>
                </a:solidFill>
                <a:effectLst>
                  <a:outerShdw blurRad="38100" dist="38100" dir="2700000" algn="tl">
                    <a:srgbClr val="000000">
                      <a:alpha val="43137"/>
                    </a:srgbClr>
                  </a:outerShdw>
                </a:effectLst>
                <a:latin typeface="Roboto" panose="02000000000000000000" charset="0"/>
                <a:ea typeface="Roboto" panose="02000000000000000000" charset="0"/>
                <a:cs typeface="Roboto" panose="02000000000000000000" charset="0"/>
                <a:sym typeface="Roboto"/>
              </a:rPr>
              <a:t>1961 - </a:t>
            </a:r>
            <a:r>
              <a:rPr lang="es-PE" sz="1100" dirty="0">
                <a:solidFill>
                  <a:schemeClr val="bg1"/>
                </a:solidFill>
                <a:effectLst>
                  <a:outerShdw blurRad="38100" dist="38100" dir="2700000" algn="tl">
                    <a:srgbClr val="000000">
                      <a:alpha val="43137"/>
                    </a:srgbClr>
                  </a:outerShdw>
                </a:effectLst>
                <a:latin typeface="Roboto" panose="02000000000000000000" charset="0"/>
                <a:ea typeface="Roboto" panose="02000000000000000000" charset="0"/>
                <a:cs typeface="Roboto" panose="02000000000000000000" charset="0"/>
              </a:rPr>
              <a:t>Fairchild Semiconductor anuncio el primer circuito integrado y con estos inventos se comienza a trabajar en la computadora con una tarjeta.</a:t>
            </a:r>
            <a:endParaRPr lang="en" sz="1100" dirty="0">
              <a:solidFill>
                <a:schemeClr val="bg1"/>
              </a:solidFill>
              <a:effectLst>
                <a:outerShdw blurRad="38100" dist="38100" dir="2700000" algn="tl">
                  <a:srgbClr val="000000">
                    <a:alpha val="43137"/>
                  </a:srgbClr>
                </a:outerShdw>
              </a:effectLst>
              <a:latin typeface="Roboto" panose="02000000000000000000" charset="0"/>
              <a:ea typeface="Roboto" panose="02000000000000000000" charset="0"/>
              <a:cs typeface="Roboto" panose="02000000000000000000" charset="0"/>
              <a:sym typeface="Roboto"/>
            </a:endParaRPr>
          </a:p>
        </p:txBody>
      </p:sp>
      <p:pic>
        <p:nvPicPr>
          <p:cNvPr id="4" name="Imagen 3"/>
          <p:cNvPicPr>
            <a:picLocks noChangeAspect="1"/>
          </p:cNvPicPr>
          <p:nvPr/>
        </p:nvPicPr>
        <p:blipFill>
          <a:blip r:embed="rId3"/>
          <a:stretch>
            <a:fillRect/>
          </a:stretch>
        </p:blipFill>
        <p:spPr>
          <a:xfrm>
            <a:off x="1332321" y="2468475"/>
            <a:ext cx="1687152" cy="2386115"/>
          </a:xfrm>
          <a:prstGeom prst="rect">
            <a:avLst/>
          </a:prstGeom>
        </p:spPr>
      </p:pic>
      <p:sp>
        <p:nvSpPr>
          <p:cNvPr id="5" name="CuadroTexto 4"/>
          <p:cNvSpPr txBox="1"/>
          <p:nvPr/>
        </p:nvSpPr>
        <p:spPr>
          <a:xfrm rot="5400000">
            <a:off x="2418251" y="3238088"/>
            <a:ext cx="1385316" cy="215444"/>
          </a:xfrm>
          <a:prstGeom prst="rect">
            <a:avLst/>
          </a:prstGeom>
          <a:noFill/>
        </p:spPr>
        <p:txBody>
          <a:bodyPr wrap="none" rtlCol="0">
            <a:spAutoFit/>
          </a:bodyPr>
          <a:lstStyle/>
          <a:p>
            <a:r>
              <a:rPr lang="es-PE" sz="800" dirty="0">
                <a:solidFill>
                  <a:schemeClr val="bg1">
                    <a:lumMod val="75000"/>
                  </a:schemeClr>
                </a:solidFill>
              </a:rPr>
              <a:t>William Bradford Shockley</a:t>
            </a:r>
          </a:p>
        </p:txBody>
      </p:sp>
      <p:pic>
        <p:nvPicPr>
          <p:cNvPr id="8" name="Imagen 7"/>
          <p:cNvPicPr>
            <a:picLocks noChangeAspect="1"/>
          </p:cNvPicPr>
          <p:nvPr/>
        </p:nvPicPr>
        <p:blipFill>
          <a:blip r:embed="rId4"/>
          <a:stretch>
            <a:fillRect/>
          </a:stretch>
        </p:blipFill>
        <p:spPr>
          <a:xfrm>
            <a:off x="4069381" y="2505673"/>
            <a:ext cx="1561314" cy="2348917"/>
          </a:xfrm>
          <a:prstGeom prst="rect">
            <a:avLst/>
          </a:prstGeom>
        </p:spPr>
      </p:pic>
      <p:sp>
        <p:nvSpPr>
          <p:cNvPr id="9" name="CuadroTexto 8"/>
          <p:cNvSpPr txBox="1"/>
          <p:nvPr/>
        </p:nvSpPr>
        <p:spPr>
          <a:xfrm rot="5400000">
            <a:off x="5237318" y="3238088"/>
            <a:ext cx="1002197" cy="215444"/>
          </a:xfrm>
          <a:prstGeom prst="rect">
            <a:avLst/>
          </a:prstGeom>
          <a:noFill/>
        </p:spPr>
        <p:txBody>
          <a:bodyPr wrap="none" rtlCol="0">
            <a:spAutoFit/>
          </a:bodyPr>
          <a:lstStyle/>
          <a:p>
            <a:r>
              <a:rPr lang="es-PE" sz="800" dirty="0">
                <a:solidFill>
                  <a:schemeClr val="bg1">
                    <a:lumMod val="75000"/>
                  </a:schemeClr>
                </a:solidFill>
              </a:rPr>
              <a:t>Geoffrey Dummer</a:t>
            </a:r>
          </a:p>
        </p:txBody>
      </p:sp>
      <p:pic>
        <p:nvPicPr>
          <p:cNvPr id="11" name="Imagen 10"/>
          <p:cNvPicPr>
            <a:picLocks noChangeAspect="1"/>
          </p:cNvPicPr>
          <p:nvPr/>
        </p:nvPicPr>
        <p:blipFill>
          <a:blip r:embed="rId5"/>
          <a:stretch>
            <a:fillRect/>
          </a:stretch>
        </p:blipFill>
        <p:spPr>
          <a:xfrm>
            <a:off x="6627857" y="2505673"/>
            <a:ext cx="1600079" cy="2348917"/>
          </a:xfrm>
          <a:prstGeom prst="rect">
            <a:avLst/>
          </a:prstGeom>
        </p:spPr>
      </p:pic>
      <p:sp>
        <p:nvSpPr>
          <p:cNvPr id="12" name="CuadroTexto 11"/>
          <p:cNvSpPr txBox="1"/>
          <p:nvPr/>
        </p:nvSpPr>
        <p:spPr>
          <a:xfrm rot="5400000">
            <a:off x="7928334" y="3238088"/>
            <a:ext cx="814647" cy="215444"/>
          </a:xfrm>
          <a:prstGeom prst="rect">
            <a:avLst/>
          </a:prstGeom>
          <a:noFill/>
        </p:spPr>
        <p:txBody>
          <a:bodyPr wrap="none" rtlCol="0">
            <a:spAutoFit/>
          </a:bodyPr>
          <a:lstStyle/>
          <a:p>
            <a:r>
              <a:rPr lang="es-PE" sz="800" dirty="0">
                <a:solidFill>
                  <a:schemeClr val="bg1">
                    <a:lumMod val="75000"/>
                  </a:schemeClr>
                </a:solidFill>
              </a:rPr>
              <a:t>Robert Noyce</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27"/>
        <p:cNvGrpSpPr/>
        <p:nvPr/>
      </p:nvGrpSpPr>
      <p:grpSpPr>
        <a:xfrm>
          <a:off x="0" y="0"/>
          <a:ext cx="0" cy="0"/>
          <a:chOff x="0" y="0"/>
          <a:chExt cx="0" cy="0"/>
        </a:xfrm>
      </p:grpSpPr>
      <p:sp>
        <p:nvSpPr>
          <p:cNvPr id="128" name="Shape 128"/>
          <p:cNvSpPr txBox="1">
            <a:spLocks noGrp="1"/>
          </p:cNvSpPr>
          <p:nvPr>
            <p:ph type="ctrTitle"/>
          </p:nvPr>
        </p:nvSpPr>
        <p:spPr>
          <a:xfrm>
            <a:off x="1028475" y="2345350"/>
            <a:ext cx="5220000" cy="1159800"/>
          </a:xfrm>
          <a:prstGeom prst="rect">
            <a:avLst/>
          </a:prstGeom>
        </p:spPr>
        <p:txBody>
          <a:bodyPr lIns="91425" tIns="91425" rIns="91425" bIns="91425" anchor="b" anchorCtr="0">
            <a:noAutofit/>
          </a:bodyPr>
          <a:lstStyle/>
          <a:p>
            <a:pPr lvl="0" rtl="0">
              <a:spcBef>
                <a:spcPts val="0"/>
              </a:spcBef>
              <a:buNone/>
            </a:pPr>
            <a:r>
              <a:rPr lang="en" dirty="0"/>
              <a:t>3.</a:t>
            </a:r>
          </a:p>
          <a:p>
            <a:pPr lvl="0" rtl="0">
              <a:spcBef>
                <a:spcPts val="0"/>
              </a:spcBef>
              <a:buNone/>
            </a:pPr>
            <a:r>
              <a:rPr lang="es-PE" dirty="0"/>
              <a:t>Componentes más importantes</a:t>
            </a:r>
            <a:endParaRPr lang="en" dirty="0"/>
          </a:p>
        </p:txBody>
      </p:sp>
      <p:sp>
        <p:nvSpPr>
          <p:cNvPr id="130" name="Shape 130"/>
          <p:cNvSpPr txBox="1">
            <a:spLocks noGrp="1"/>
          </p:cNvSpPr>
          <p:nvPr>
            <p:ph type="sldNum" idx="4294967295"/>
          </p:nvPr>
        </p:nvSpPr>
        <p:spPr>
          <a:xfrm>
            <a:off x="0" y="0"/>
            <a:ext cx="594900" cy="731700"/>
          </a:xfrm>
          <a:prstGeom prst="rect">
            <a:avLst/>
          </a:prstGeom>
        </p:spPr>
        <p:txBody>
          <a:bodyPr lIns="91425" tIns="91425" rIns="91425" bIns="91425" anchor="ctr" anchorCtr="0">
            <a:noAutofit/>
          </a:bodyPr>
          <a:lstStyle/>
          <a:p>
            <a:pPr lvl="0">
              <a:spcBef>
                <a:spcPts val="0"/>
              </a:spcBef>
              <a:buNone/>
            </a:pPr>
            <a:fld id="{00000000-1234-1234-1234-123412341234}" type="slidenum">
              <a:rPr lang="en"/>
              <a:t>7</a:t>
            </a:fld>
            <a:endParaRPr lang="en"/>
          </a:p>
        </p:txBody>
      </p:sp>
    </p:spTree>
    <p:extLst>
      <p:ext uri="{BB962C8B-B14F-4D97-AF65-F5344CB8AC3E}">
        <p14:creationId xmlns:p14="http://schemas.microsoft.com/office/powerpoint/2010/main" val="210251338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46"/>
        <p:cNvGrpSpPr/>
        <p:nvPr/>
      </p:nvGrpSpPr>
      <p:grpSpPr>
        <a:xfrm>
          <a:off x="0" y="0"/>
          <a:ext cx="0" cy="0"/>
          <a:chOff x="0" y="0"/>
          <a:chExt cx="0" cy="0"/>
        </a:xfrm>
      </p:grpSpPr>
      <p:pic>
        <p:nvPicPr>
          <p:cNvPr id="3" name="Imagen 2"/>
          <p:cNvPicPr>
            <a:picLocks noChangeAspect="1"/>
          </p:cNvPicPr>
          <p:nvPr/>
        </p:nvPicPr>
        <p:blipFill>
          <a:blip r:embed="rId3"/>
          <a:stretch>
            <a:fillRect/>
          </a:stretch>
        </p:blipFill>
        <p:spPr>
          <a:xfrm>
            <a:off x="297450" y="1258038"/>
            <a:ext cx="3554899" cy="2645345"/>
          </a:xfrm>
          <a:prstGeom prst="rect">
            <a:avLst/>
          </a:prstGeom>
          <a:ln>
            <a:noFill/>
          </a:ln>
          <a:effectLst>
            <a:outerShdw blurRad="190500" algn="tl" rotWithShape="0">
              <a:srgbClr val="000000">
                <a:alpha val="70000"/>
              </a:srgbClr>
            </a:outerShdw>
          </a:effectLst>
        </p:spPr>
      </p:pic>
      <p:sp>
        <p:nvSpPr>
          <p:cNvPr id="147" name="Shape 147"/>
          <p:cNvSpPr txBox="1">
            <a:spLocks noGrp="1"/>
          </p:cNvSpPr>
          <p:nvPr>
            <p:ph type="ctrTitle" idx="4294967295"/>
          </p:nvPr>
        </p:nvSpPr>
        <p:spPr>
          <a:xfrm>
            <a:off x="1358876" y="0"/>
            <a:ext cx="4986946" cy="731700"/>
          </a:xfrm>
          <a:prstGeom prst="rect">
            <a:avLst/>
          </a:prstGeom>
        </p:spPr>
        <p:txBody>
          <a:bodyPr lIns="91425" tIns="91425" rIns="91425" bIns="91425" anchor="ctr" anchorCtr="0">
            <a:noAutofit/>
          </a:bodyPr>
          <a:lstStyle/>
          <a:p>
            <a:pPr lvl="0" rtl="0">
              <a:spcBef>
                <a:spcPts val="0"/>
              </a:spcBef>
              <a:buNone/>
            </a:pPr>
            <a:r>
              <a:rPr lang="es-PE" sz="7200" dirty="0">
                <a:solidFill>
                  <a:srgbClr val="FF8700"/>
                </a:solidFill>
              </a:rPr>
              <a:t>B.I.O.S.</a:t>
            </a:r>
            <a:endParaRPr lang="en" sz="7200" dirty="0">
              <a:solidFill>
                <a:srgbClr val="FF8700"/>
              </a:solidFill>
            </a:endParaRPr>
          </a:p>
        </p:txBody>
      </p:sp>
      <p:sp>
        <p:nvSpPr>
          <p:cNvPr id="148" name="Shape 148"/>
          <p:cNvSpPr txBox="1">
            <a:spLocks noGrp="1"/>
          </p:cNvSpPr>
          <p:nvPr>
            <p:ph type="subTitle" idx="4294967295"/>
          </p:nvPr>
        </p:nvSpPr>
        <p:spPr>
          <a:xfrm>
            <a:off x="4223461" y="1254320"/>
            <a:ext cx="4854131" cy="2649063"/>
          </a:xfrm>
          <a:prstGeom prst="rect">
            <a:avLst/>
          </a:prstGeom>
        </p:spPr>
        <p:txBody>
          <a:bodyPr lIns="91425" tIns="91425" rIns="91425" bIns="91425" anchor="t" anchorCtr="0">
            <a:noAutofit/>
          </a:bodyPr>
          <a:lstStyle/>
          <a:p>
            <a:pPr>
              <a:spcBef>
                <a:spcPts val="0"/>
              </a:spcBef>
              <a:buNone/>
            </a:pPr>
            <a:r>
              <a:rPr lang="es-PE" sz="2400" dirty="0"/>
              <a:t>Es un firmware presente en las computadoras, contiene las instrucciones más elementales para que puedan funcionar y desempeñarse adecuadamente, pueden incluir rutinas básicas de control de los dispositivos.</a:t>
            </a:r>
          </a:p>
        </p:txBody>
      </p:sp>
      <p:sp>
        <p:nvSpPr>
          <p:cNvPr id="161" name="Shape 161"/>
          <p:cNvSpPr txBox="1">
            <a:spLocks noGrp="1"/>
          </p:cNvSpPr>
          <p:nvPr>
            <p:ph type="sldNum" idx="12"/>
          </p:nvPr>
        </p:nvSpPr>
        <p:spPr>
          <a:xfrm>
            <a:off x="0" y="0"/>
            <a:ext cx="594900" cy="731700"/>
          </a:xfrm>
          <a:prstGeom prst="rect">
            <a:avLst/>
          </a:prstGeom>
        </p:spPr>
        <p:txBody>
          <a:bodyPr lIns="91425" tIns="91425" rIns="91425" bIns="91425" anchor="ctr" anchorCtr="0">
            <a:noAutofit/>
          </a:bodyPr>
          <a:lstStyle/>
          <a:p>
            <a:pPr lvl="0">
              <a:spcBef>
                <a:spcPts val="0"/>
              </a:spcBef>
              <a:buNone/>
            </a:pPr>
            <a:fld id="{00000000-1234-1234-1234-123412341234}" type="slidenum">
              <a:rPr lang="en"/>
              <a:t>8</a:t>
            </a:fld>
            <a:endParaRPr lang="en"/>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46"/>
        <p:cNvGrpSpPr/>
        <p:nvPr/>
      </p:nvGrpSpPr>
      <p:grpSpPr>
        <a:xfrm>
          <a:off x="0" y="0"/>
          <a:ext cx="0" cy="0"/>
          <a:chOff x="0" y="0"/>
          <a:chExt cx="0" cy="0"/>
        </a:xfrm>
      </p:grpSpPr>
      <p:pic>
        <p:nvPicPr>
          <p:cNvPr id="3" name="Imagen 2"/>
          <p:cNvPicPr>
            <a:picLocks noChangeAspect="1"/>
          </p:cNvPicPr>
          <p:nvPr/>
        </p:nvPicPr>
        <p:blipFill>
          <a:blip r:embed="rId3"/>
          <a:stretch>
            <a:fillRect/>
          </a:stretch>
        </p:blipFill>
        <p:spPr>
          <a:xfrm>
            <a:off x="311336" y="1258038"/>
            <a:ext cx="3527126" cy="2645345"/>
          </a:xfrm>
          <a:prstGeom prst="rect">
            <a:avLst/>
          </a:prstGeom>
          <a:ln>
            <a:noFill/>
          </a:ln>
          <a:effectLst>
            <a:outerShdw blurRad="190500" algn="tl" rotWithShape="0">
              <a:srgbClr val="000000">
                <a:alpha val="70000"/>
              </a:srgbClr>
            </a:outerShdw>
          </a:effectLst>
        </p:spPr>
      </p:pic>
      <p:sp>
        <p:nvSpPr>
          <p:cNvPr id="147" name="Shape 147"/>
          <p:cNvSpPr txBox="1">
            <a:spLocks noGrp="1"/>
          </p:cNvSpPr>
          <p:nvPr>
            <p:ph type="ctrTitle" idx="4294967295"/>
          </p:nvPr>
        </p:nvSpPr>
        <p:spPr>
          <a:xfrm>
            <a:off x="1358876" y="0"/>
            <a:ext cx="4986946" cy="731700"/>
          </a:xfrm>
          <a:prstGeom prst="rect">
            <a:avLst/>
          </a:prstGeom>
        </p:spPr>
        <p:txBody>
          <a:bodyPr lIns="91425" tIns="91425" rIns="91425" bIns="91425" anchor="ctr" anchorCtr="0">
            <a:noAutofit/>
          </a:bodyPr>
          <a:lstStyle/>
          <a:p>
            <a:pPr lvl="0" rtl="0">
              <a:spcBef>
                <a:spcPts val="0"/>
              </a:spcBef>
              <a:buNone/>
            </a:pPr>
            <a:r>
              <a:rPr lang="es-PE" sz="7200" dirty="0">
                <a:solidFill>
                  <a:srgbClr val="FF8700"/>
                </a:solidFill>
              </a:rPr>
              <a:t>CHIPSET</a:t>
            </a:r>
            <a:endParaRPr lang="en" sz="7200" dirty="0">
              <a:solidFill>
                <a:srgbClr val="FF8700"/>
              </a:solidFill>
            </a:endParaRPr>
          </a:p>
        </p:txBody>
      </p:sp>
      <p:sp>
        <p:nvSpPr>
          <p:cNvPr id="148" name="Shape 148"/>
          <p:cNvSpPr txBox="1">
            <a:spLocks noGrp="1"/>
          </p:cNvSpPr>
          <p:nvPr>
            <p:ph type="subTitle" idx="4294967295"/>
          </p:nvPr>
        </p:nvSpPr>
        <p:spPr>
          <a:xfrm>
            <a:off x="4223461" y="1254320"/>
            <a:ext cx="4854131" cy="2649063"/>
          </a:xfrm>
          <a:prstGeom prst="rect">
            <a:avLst/>
          </a:prstGeom>
        </p:spPr>
        <p:txBody>
          <a:bodyPr lIns="91425" tIns="91425" rIns="91425" bIns="91425" anchor="t" anchorCtr="0">
            <a:noAutofit/>
          </a:bodyPr>
          <a:lstStyle/>
          <a:p>
            <a:pPr>
              <a:spcBef>
                <a:spcPts val="0"/>
              </a:spcBef>
              <a:buNone/>
            </a:pPr>
            <a:r>
              <a:rPr lang="es-PE" sz="2400" dirty="0"/>
              <a:t>El chipset es el circuito que realiza la función de coordinar la trasferencia de datos de los diferentes componentes que conforman el ordenador incluyendo el procesador y la memoria.</a:t>
            </a:r>
            <a:endParaRPr lang="es-PE" sz="1800" dirty="0"/>
          </a:p>
        </p:txBody>
      </p:sp>
      <p:sp>
        <p:nvSpPr>
          <p:cNvPr id="161" name="Shape 161"/>
          <p:cNvSpPr txBox="1">
            <a:spLocks noGrp="1"/>
          </p:cNvSpPr>
          <p:nvPr>
            <p:ph type="sldNum" idx="12"/>
          </p:nvPr>
        </p:nvSpPr>
        <p:spPr>
          <a:xfrm>
            <a:off x="0" y="0"/>
            <a:ext cx="594900" cy="731700"/>
          </a:xfrm>
          <a:prstGeom prst="rect">
            <a:avLst/>
          </a:prstGeom>
        </p:spPr>
        <p:txBody>
          <a:bodyPr lIns="91425" tIns="91425" rIns="91425" bIns="91425" anchor="ctr" anchorCtr="0">
            <a:noAutofit/>
          </a:bodyPr>
          <a:lstStyle/>
          <a:p>
            <a:pPr lvl="0">
              <a:spcBef>
                <a:spcPts val="0"/>
              </a:spcBef>
              <a:buNone/>
            </a:pPr>
            <a:fld id="{00000000-1234-1234-1234-123412341234}" type="slidenum">
              <a:rPr lang="en"/>
              <a:t>9</a:t>
            </a:fld>
            <a:endParaRPr lang="en"/>
          </a:p>
        </p:txBody>
      </p:sp>
    </p:spTree>
    <p:extLst>
      <p:ext uri="{BB962C8B-B14F-4D97-AF65-F5344CB8AC3E}">
        <p14:creationId xmlns:p14="http://schemas.microsoft.com/office/powerpoint/2010/main" val="324253001"/>
      </p:ext>
    </p:extLst>
  </p:cSld>
  <p:clrMapOvr>
    <a:masterClrMapping/>
  </p:clrMapOvr>
</p:sld>
</file>

<file path=ppt/theme/theme1.xml><?xml version="1.0" encoding="utf-8"?>
<a:theme xmlns:a="http://schemas.openxmlformats.org/drawingml/2006/main" name="William template">
  <a:themeElements>
    <a:clrScheme name="Custom 347">
      <a:dk1>
        <a:srgbClr val="000000"/>
      </a:dk1>
      <a:lt1>
        <a:srgbClr val="FFFFFF"/>
      </a:lt1>
      <a:dk2>
        <a:srgbClr val="666666"/>
      </a:dk2>
      <a:lt2>
        <a:srgbClr val="CCCCCC"/>
      </a:lt2>
      <a:accent1>
        <a:srgbClr val="3A81BA"/>
      </a:accent1>
      <a:accent2>
        <a:srgbClr val="D89F39"/>
      </a:accent2>
      <a:accent3>
        <a:srgbClr val="8BAB42"/>
      </a:accent3>
      <a:accent4>
        <a:srgbClr val="57A7B5"/>
      </a:accent4>
      <a:accent5>
        <a:srgbClr val="8B81D2"/>
      </a:accent5>
      <a:accent6>
        <a:srgbClr val="963334"/>
      </a:accent6>
      <a:hlink>
        <a:srgbClr val="1155CC"/>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467</TotalTime>
  <Words>345</Words>
  <Application>Microsoft Office PowerPoint</Application>
  <PresentationFormat>Presentación en pantalla (16:9)</PresentationFormat>
  <Paragraphs>66</Paragraphs>
  <Slides>16</Slides>
  <Notes>16</Notes>
  <HiddenSlides>0</HiddenSlides>
  <MMClips>0</MMClips>
  <ScaleCrop>false</ScaleCrop>
  <HeadingPairs>
    <vt:vector size="6" baseType="variant">
      <vt:variant>
        <vt:lpstr>Fuentes usadas</vt:lpstr>
      </vt:variant>
      <vt:variant>
        <vt:i4>3</vt:i4>
      </vt:variant>
      <vt:variant>
        <vt:lpstr>Tema</vt:lpstr>
      </vt:variant>
      <vt:variant>
        <vt:i4>1</vt:i4>
      </vt:variant>
      <vt:variant>
        <vt:lpstr>Títulos de diapositiva</vt:lpstr>
      </vt:variant>
      <vt:variant>
        <vt:i4>16</vt:i4>
      </vt:variant>
    </vt:vector>
  </HeadingPairs>
  <TitlesOfParts>
    <vt:vector size="20" baseType="lpstr">
      <vt:lpstr>Dosis</vt:lpstr>
      <vt:lpstr>Roboto</vt:lpstr>
      <vt:lpstr>Arial</vt:lpstr>
      <vt:lpstr>William template</vt:lpstr>
      <vt:lpstr>Hola !</vt:lpstr>
      <vt:lpstr>La Motherboard o Tarjeta Madre</vt:lpstr>
      <vt:lpstr>1. ¿Qué es?</vt:lpstr>
      <vt:lpstr>Presentación de PowerPoint</vt:lpstr>
      <vt:lpstr>2. Una pequeña historia</vt:lpstr>
      <vt:lpstr>Presentación de PowerPoint</vt:lpstr>
      <vt:lpstr>3. Componentes más importantes</vt:lpstr>
      <vt:lpstr>B.I.O.S.</vt:lpstr>
      <vt:lpstr>CHIPSET</vt:lpstr>
      <vt:lpstr>SOCKET DEL CPU</vt:lpstr>
      <vt:lpstr>RANURAS PCI &amp; PCIE</vt:lpstr>
      <vt:lpstr>CONECTORES SATA</vt:lpstr>
      <vt:lpstr>4. Problemas y soluciones comunes</vt:lpstr>
      <vt:lpstr>Falla en los condensadores</vt:lpstr>
      <vt:lpstr>Pitido largo pc no enciende</vt:lpstr>
      <vt:lpstr>GRACIAS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La Motherboard o Tarjeta Madre</dc:title>
  <dc:creator>Eduardo Vera</dc:creator>
  <cp:lastModifiedBy>Eduardo Vera</cp:lastModifiedBy>
  <cp:revision>15</cp:revision>
  <dcterms:modified xsi:type="dcterms:W3CDTF">2017-04-03T00:57:17Z</dcterms:modified>
</cp:coreProperties>
</file>